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73" r:id="rId6"/>
    <p:sldId id="274" r:id="rId7"/>
    <p:sldId id="275" r:id="rId8"/>
    <p:sldId id="271" r:id="rId9"/>
    <p:sldId id="259" r:id="rId10"/>
    <p:sldId id="270" r:id="rId11"/>
    <p:sldId id="26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956" autoAdjust="0"/>
    <p:restoredTop sz="94660" autoAdjust="0"/>
  </p:normalViewPr>
  <p:slideViewPr>
    <p:cSldViewPr>
      <p:cViewPr varScale="1">
        <p:scale>
          <a:sx n="73" d="100"/>
          <a:sy n="73" d="100"/>
        </p:scale>
        <p:origin x="-96" y="-8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ABB33-F11C-40CC-8F9D-528DA1495CEB}" type="datetimeFigureOut">
              <a:rPr lang="en-US" smtClean="0"/>
              <a:pPr/>
              <a:t>4/16/2009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82CA2-8F25-4E3F-8B27-733FC0598D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914400" y="5410200"/>
            <a:ext cx="1219200" cy="838200"/>
            <a:chOff x="3124200" y="5181600"/>
            <a:chExt cx="1219200" cy="838200"/>
          </a:xfrm>
        </p:grpSpPr>
        <p:sp>
          <p:nvSpPr>
            <p:cNvPr id="16" name="Flowchart: Stored Data 15"/>
            <p:cNvSpPr/>
            <p:nvPr/>
          </p:nvSpPr>
          <p:spPr>
            <a:xfrm rot="16200000">
              <a:off x="3429000" y="5105400"/>
              <a:ext cx="609600" cy="1219200"/>
            </a:xfrm>
            <a:prstGeom prst="flowChartOnlineStorag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124200" y="5181600"/>
              <a:ext cx="1219200" cy="38100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Quad Arrow 17"/>
            <p:cNvSpPr/>
            <p:nvPr/>
          </p:nvSpPr>
          <p:spPr>
            <a:xfrm flipV="1">
              <a:off x="3352800" y="5181600"/>
              <a:ext cx="762000" cy="381000"/>
            </a:xfrm>
            <a:prstGeom prst="quadArrow">
              <a:avLst>
                <a:gd name="adj1" fmla="val 0"/>
                <a:gd name="adj2" fmla="val 22500"/>
                <a:gd name="adj3" fmla="val 225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914400" y="4267200"/>
            <a:ext cx="1143000" cy="609600"/>
            <a:chOff x="1143000" y="4343400"/>
            <a:chExt cx="1143000" cy="609600"/>
          </a:xfrm>
        </p:grpSpPr>
        <p:sp>
          <p:nvSpPr>
            <p:cNvPr id="6" name="Flowchart: Magnetic Disk 5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6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914400" y="1905000"/>
            <a:ext cx="1219200" cy="762000"/>
            <a:chOff x="914400" y="1905000"/>
            <a:chExt cx="1219200" cy="762000"/>
          </a:xfrm>
        </p:grpSpPr>
        <p:sp>
          <p:nvSpPr>
            <p:cNvPr id="4" name="Oval 3"/>
            <p:cNvSpPr/>
            <p:nvPr/>
          </p:nvSpPr>
          <p:spPr>
            <a:xfrm>
              <a:off x="914400" y="1905000"/>
              <a:ext cx="1219200" cy="381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Flowchart: Stored Data 33"/>
            <p:cNvSpPr/>
            <p:nvPr/>
          </p:nvSpPr>
          <p:spPr>
            <a:xfrm rot="16200000">
              <a:off x="1257300" y="1790700"/>
              <a:ext cx="533400" cy="1219200"/>
            </a:xfrm>
            <a:prstGeom prst="flowChartOnlineStora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1219200" y="2057400"/>
              <a:ext cx="685800" cy="1588"/>
            </a:xfrm>
            <a:prstGeom prst="straightConnector1">
              <a:avLst/>
            </a:prstGeom>
            <a:ln w="2222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endCxn id="4" idx="0"/>
            </p:cNvCxnSpPr>
            <p:nvPr/>
          </p:nvCxnSpPr>
          <p:spPr>
            <a:xfrm rot="16200000" flipV="1">
              <a:off x="1390650" y="2038350"/>
              <a:ext cx="304800" cy="38100"/>
            </a:xfrm>
            <a:prstGeom prst="straightConnector1">
              <a:avLst/>
            </a:prstGeom>
            <a:ln w="2222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762000" y="3276600"/>
            <a:ext cx="1600200" cy="457200"/>
            <a:chOff x="3962400" y="3962400"/>
            <a:chExt cx="1600200" cy="457200"/>
          </a:xfrm>
        </p:grpSpPr>
        <p:sp>
          <p:nvSpPr>
            <p:cNvPr id="40" name="Rectangle 39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/>
          <p:cNvCxnSpPr/>
          <p:nvPr/>
        </p:nvCxnSpPr>
        <p:spPr>
          <a:xfrm>
            <a:off x="4191000" y="609600"/>
            <a:ext cx="22860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/>
          <p:nvPr/>
        </p:nvGrpSpPr>
        <p:grpSpPr>
          <a:xfrm>
            <a:off x="4191000" y="1828800"/>
            <a:ext cx="2667000" cy="230188"/>
            <a:chOff x="2895600" y="1981200"/>
            <a:chExt cx="2667000" cy="230188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 flipV="1">
            <a:off x="4267200" y="2667000"/>
            <a:ext cx="2667000" cy="227012"/>
            <a:chOff x="3048000" y="3198812"/>
            <a:chExt cx="2667000" cy="230188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3048000" y="3198812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4191000" y="3427412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191000" y="3198812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Cloud 66"/>
          <p:cNvSpPr/>
          <p:nvPr/>
        </p:nvSpPr>
        <p:spPr>
          <a:xfrm>
            <a:off x="4724400" y="3276600"/>
            <a:ext cx="2057400" cy="990600"/>
          </a:xfrm>
          <a:prstGeom prst="cloud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1066800" y="685800"/>
            <a:ext cx="990600" cy="457200"/>
            <a:chOff x="1066800" y="685800"/>
            <a:chExt cx="990600" cy="457200"/>
          </a:xfrm>
        </p:grpSpPr>
        <p:sp>
          <p:nvSpPr>
            <p:cNvPr id="69" name="Rectangle 68"/>
            <p:cNvSpPr/>
            <p:nvPr/>
          </p:nvSpPr>
          <p:spPr>
            <a:xfrm>
              <a:off x="1066800" y="685800"/>
              <a:ext cx="9906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295400" y="685800"/>
              <a:ext cx="6858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HUB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1143000" y="1065212"/>
              <a:ext cx="838200" cy="1588"/>
            </a:xfrm>
            <a:prstGeom prst="straightConnector1">
              <a:avLst/>
            </a:prstGeom>
            <a:ln w="22225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2209800" y="5410200"/>
            <a:ext cx="1219200" cy="838200"/>
            <a:chOff x="3886200" y="5486400"/>
            <a:chExt cx="1219200" cy="838200"/>
          </a:xfrm>
        </p:grpSpPr>
        <p:grpSp>
          <p:nvGrpSpPr>
            <p:cNvPr id="77" name="Group 76"/>
            <p:cNvGrpSpPr/>
            <p:nvPr/>
          </p:nvGrpSpPr>
          <p:grpSpPr>
            <a:xfrm>
              <a:off x="3886200" y="5486400"/>
              <a:ext cx="1219200" cy="838200"/>
              <a:chOff x="3124200" y="5181600"/>
              <a:chExt cx="1219200" cy="838200"/>
            </a:xfrm>
          </p:grpSpPr>
          <p:sp>
            <p:nvSpPr>
              <p:cNvPr id="78" name="Flowchart: Stored Data 77"/>
              <p:cNvSpPr/>
              <p:nvPr/>
            </p:nvSpPr>
            <p:spPr>
              <a:xfrm rot="16200000">
                <a:off x="3429000" y="5105400"/>
                <a:ext cx="609600" cy="1219200"/>
              </a:xfrm>
              <a:prstGeom prst="flowChartOnlineStorag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3124200" y="5181600"/>
                <a:ext cx="1219200" cy="381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Quad Arrow 79"/>
              <p:cNvSpPr/>
              <p:nvPr/>
            </p:nvSpPr>
            <p:spPr>
              <a:xfrm flipV="1">
                <a:off x="3352800" y="5181600"/>
                <a:ext cx="762000" cy="381000"/>
              </a:xfrm>
              <a:prstGeom prst="quadArrow">
                <a:avLst>
                  <a:gd name="adj1" fmla="val 0"/>
                  <a:gd name="adj2" fmla="val 22500"/>
                  <a:gd name="adj3" fmla="val 2250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4114800" y="5909846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Router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2133600" y="4267200"/>
            <a:ext cx="1143000" cy="609600"/>
            <a:chOff x="2209800" y="4343400"/>
            <a:chExt cx="1143000" cy="609600"/>
          </a:xfrm>
        </p:grpSpPr>
        <p:grpSp>
          <p:nvGrpSpPr>
            <p:cNvPr id="83" name="Group 82"/>
            <p:cNvGrpSpPr/>
            <p:nvPr/>
          </p:nvGrpSpPr>
          <p:grpSpPr>
            <a:xfrm>
              <a:off x="2209800" y="4343400"/>
              <a:ext cx="1143000" cy="609600"/>
              <a:chOff x="1143000" y="4343400"/>
              <a:chExt cx="1143000" cy="609600"/>
            </a:xfrm>
          </p:grpSpPr>
          <p:sp>
            <p:nvSpPr>
              <p:cNvPr id="84" name="Flowchart: Magnetic Disk 83"/>
              <p:cNvSpPr/>
              <p:nvPr/>
            </p:nvSpPr>
            <p:spPr>
              <a:xfrm>
                <a:off x="1143000" y="4343400"/>
                <a:ext cx="1143000" cy="609600"/>
              </a:xfrm>
              <a:prstGeom prst="flowChartMagneticDisk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5" name="Straight Arrow Connector 84"/>
              <p:cNvCxnSpPr/>
              <p:nvPr/>
            </p:nvCxnSpPr>
            <p:spPr>
              <a:xfrm>
                <a:off x="1371600" y="4419600"/>
                <a:ext cx="685800" cy="1588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>
                <a:stCxn id="84" idx="0"/>
              </p:cNvCxnSpPr>
              <p:nvPr/>
            </p:nvCxnSpPr>
            <p:spPr>
              <a:xfrm rot="16200000" flipV="1">
                <a:off x="1593850" y="4425950"/>
                <a:ext cx="203200" cy="38100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TextBox 81"/>
            <p:cNvSpPr txBox="1"/>
            <p:nvPr/>
          </p:nvSpPr>
          <p:spPr>
            <a:xfrm>
              <a:off x="2362200" y="45720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Router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286000" y="1905000"/>
            <a:ext cx="1219200" cy="762000"/>
            <a:chOff x="2286000" y="1905000"/>
            <a:chExt cx="1219200" cy="762000"/>
          </a:xfrm>
        </p:grpSpPr>
        <p:grpSp>
          <p:nvGrpSpPr>
            <p:cNvPr id="89" name="Group 88"/>
            <p:cNvGrpSpPr/>
            <p:nvPr/>
          </p:nvGrpSpPr>
          <p:grpSpPr>
            <a:xfrm>
              <a:off x="2286000" y="1905000"/>
              <a:ext cx="1219200" cy="762000"/>
              <a:chOff x="914400" y="1905000"/>
              <a:chExt cx="1219200" cy="762000"/>
            </a:xfrm>
          </p:grpSpPr>
          <p:sp>
            <p:nvSpPr>
              <p:cNvPr id="90" name="Oval 89"/>
              <p:cNvSpPr/>
              <p:nvPr/>
            </p:nvSpPr>
            <p:spPr>
              <a:xfrm>
                <a:off x="914400" y="1905000"/>
                <a:ext cx="1219200" cy="381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Flowchart: Stored Data 90"/>
              <p:cNvSpPr/>
              <p:nvPr/>
            </p:nvSpPr>
            <p:spPr>
              <a:xfrm rot="16200000">
                <a:off x="1257300" y="1790700"/>
                <a:ext cx="533400" cy="1219200"/>
              </a:xfrm>
              <a:prstGeom prst="flowChartOnlineStorag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2" name="Straight Arrow Connector 91"/>
              <p:cNvCxnSpPr/>
              <p:nvPr/>
            </p:nvCxnSpPr>
            <p:spPr>
              <a:xfrm>
                <a:off x="1219200" y="2057400"/>
                <a:ext cx="685800" cy="1588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/>
              <p:cNvCxnSpPr>
                <a:endCxn id="90" idx="0"/>
              </p:cNvCxnSpPr>
              <p:nvPr/>
            </p:nvCxnSpPr>
            <p:spPr>
              <a:xfrm rot="16200000" flipV="1">
                <a:off x="1390650" y="2038350"/>
                <a:ext cx="304800" cy="38100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TextBox 86"/>
            <p:cNvSpPr txBox="1"/>
            <p:nvPr/>
          </p:nvSpPr>
          <p:spPr>
            <a:xfrm>
              <a:off x="2514600" y="22860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Router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438400" y="3276600"/>
            <a:ext cx="1600200" cy="457200"/>
            <a:chOff x="2438400" y="3276600"/>
            <a:chExt cx="1600200" cy="457200"/>
          </a:xfrm>
        </p:grpSpPr>
        <p:sp>
          <p:nvSpPr>
            <p:cNvPr id="95" name="Rectangle 94"/>
            <p:cNvSpPr/>
            <p:nvPr/>
          </p:nvSpPr>
          <p:spPr>
            <a:xfrm>
              <a:off x="2438400" y="32766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6" name="Straight Arrow Connector 95"/>
            <p:cNvCxnSpPr/>
            <p:nvPr/>
          </p:nvCxnSpPr>
          <p:spPr>
            <a:xfrm>
              <a:off x="2667000" y="33528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 rot="10800000">
              <a:off x="2667000" y="3656011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2819400" y="33528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Switch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858000" y="4724400"/>
            <a:ext cx="609600" cy="533400"/>
            <a:chOff x="6858000" y="4724400"/>
            <a:chExt cx="609600" cy="533400"/>
          </a:xfrm>
        </p:grpSpPr>
        <p:sp>
          <p:nvSpPr>
            <p:cNvPr id="102" name="Flowchart: Data 101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Bevel 103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6" name="Straight Connector 105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3810000" y="5562600"/>
            <a:ext cx="1600200" cy="457200"/>
            <a:chOff x="3962400" y="3962400"/>
            <a:chExt cx="1600200" cy="457200"/>
          </a:xfrm>
        </p:grpSpPr>
        <p:sp>
          <p:nvSpPr>
            <p:cNvPr id="68" name="Rectangle 67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/>
          <p:cNvGrpSpPr/>
          <p:nvPr/>
        </p:nvGrpSpPr>
        <p:grpSpPr>
          <a:xfrm>
            <a:off x="6248400" y="4648200"/>
            <a:ext cx="381000" cy="685800"/>
            <a:chOff x="6248400" y="4648200"/>
            <a:chExt cx="381000" cy="685800"/>
          </a:xfrm>
        </p:grpSpPr>
        <p:sp>
          <p:nvSpPr>
            <p:cNvPr id="73" name="Rectangle 72"/>
            <p:cNvSpPr/>
            <p:nvPr/>
          </p:nvSpPr>
          <p:spPr>
            <a:xfrm>
              <a:off x="6248400" y="4648200"/>
              <a:ext cx="381000" cy="6858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4" name="Straight Connector 93"/>
            <p:cNvCxnSpPr/>
            <p:nvPr/>
          </p:nvCxnSpPr>
          <p:spPr>
            <a:xfrm>
              <a:off x="6324600" y="4876800"/>
              <a:ext cx="2286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6324600" y="4953000"/>
              <a:ext cx="2286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3810000" y="4343400"/>
            <a:ext cx="914400" cy="419990"/>
            <a:chOff x="2209800" y="4343400"/>
            <a:chExt cx="1143000" cy="609600"/>
          </a:xfrm>
        </p:grpSpPr>
        <p:grpSp>
          <p:nvGrpSpPr>
            <p:cNvPr id="109" name="Group 82"/>
            <p:cNvGrpSpPr/>
            <p:nvPr/>
          </p:nvGrpSpPr>
          <p:grpSpPr>
            <a:xfrm>
              <a:off x="2209800" y="4343400"/>
              <a:ext cx="1143000" cy="609600"/>
              <a:chOff x="1143000" y="4343400"/>
              <a:chExt cx="1143000" cy="609600"/>
            </a:xfrm>
          </p:grpSpPr>
          <p:sp>
            <p:nvSpPr>
              <p:cNvPr id="112" name="Flowchart: Magnetic Disk 111"/>
              <p:cNvSpPr/>
              <p:nvPr/>
            </p:nvSpPr>
            <p:spPr>
              <a:xfrm>
                <a:off x="1143000" y="4343400"/>
                <a:ext cx="1143000" cy="609600"/>
              </a:xfrm>
              <a:prstGeom prst="flowChartMagneticDisk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13" name="Straight Arrow Connector 112"/>
              <p:cNvCxnSpPr/>
              <p:nvPr/>
            </p:nvCxnSpPr>
            <p:spPr>
              <a:xfrm>
                <a:off x="1371600" y="4419600"/>
                <a:ext cx="685800" cy="1588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/>
              <p:cNvCxnSpPr>
                <a:stCxn id="112" idx="0"/>
              </p:cNvCxnSpPr>
              <p:nvPr/>
            </p:nvCxnSpPr>
            <p:spPr>
              <a:xfrm rot="16200000" flipV="1">
                <a:off x="1593850" y="4425950"/>
                <a:ext cx="203200" cy="38100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0" name="TextBox 109"/>
            <p:cNvSpPr txBox="1"/>
            <p:nvPr/>
          </p:nvSpPr>
          <p:spPr>
            <a:xfrm>
              <a:off x="2362200" y="4465321"/>
              <a:ext cx="914400" cy="402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RouterA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>
          <a:xfrm rot="20231740">
            <a:off x="5335426" y="533400"/>
            <a:ext cx="2894174" cy="3429000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Oval 80"/>
          <p:cNvSpPr/>
          <p:nvPr/>
        </p:nvSpPr>
        <p:spPr>
          <a:xfrm>
            <a:off x="838200" y="2819400"/>
            <a:ext cx="4038600" cy="1219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330786" y="1098916"/>
            <a:ext cx="935143" cy="391818"/>
            <a:chOff x="1143000" y="4343400"/>
            <a:chExt cx="1143000" cy="609600"/>
          </a:xfrm>
        </p:grpSpPr>
        <p:sp>
          <p:nvSpPr>
            <p:cNvPr id="5" name="Flowchart: Magnetic Disk 4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stCxn id="5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17746955">
            <a:off x="1217980" y="2453951"/>
            <a:ext cx="1585918" cy="123226"/>
            <a:chOff x="2895600" y="1981200"/>
            <a:chExt cx="2667000" cy="23018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 flipV="1">
            <a:off x="3309555" y="1556037"/>
            <a:ext cx="1294814" cy="130606"/>
            <a:chOff x="3048000" y="3198812"/>
            <a:chExt cx="2667000" cy="230188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3048000" y="3198812"/>
              <a:ext cx="1371600" cy="158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191000" y="3427412"/>
              <a:ext cx="1524000" cy="158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4191000" y="3198812"/>
              <a:ext cx="228600" cy="22860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1511202" y="1033613"/>
            <a:ext cx="575473" cy="457121"/>
            <a:chOff x="6858000" y="4724400"/>
            <a:chExt cx="609600" cy="533400"/>
          </a:xfrm>
        </p:grpSpPr>
        <p:sp>
          <p:nvSpPr>
            <p:cNvPr id="19" name="Flowchart: Data 18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Bevel 19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330786" y="1751946"/>
            <a:ext cx="935143" cy="391818"/>
            <a:chOff x="1143000" y="4343400"/>
            <a:chExt cx="1143000" cy="609600"/>
          </a:xfrm>
        </p:grpSpPr>
        <p:sp>
          <p:nvSpPr>
            <p:cNvPr id="28" name="Flowchart: Magnetic Disk 27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8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6330786" y="2404976"/>
            <a:ext cx="935143" cy="391818"/>
            <a:chOff x="1143000" y="4343400"/>
            <a:chExt cx="1143000" cy="609600"/>
          </a:xfrm>
        </p:grpSpPr>
        <p:sp>
          <p:nvSpPr>
            <p:cNvPr id="32" name="Flowchart: Magnetic Disk 31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32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6330786" y="3058005"/>
            <a:ext cx="935143" cy="391818"/>
            <a:chOff x="1143000" y="4343400"/>
            <a:chExt cx="1143000" cy="609600"/>
          </a:xfrm>
        </p:grpSpPr>
        <p:sp>
          <p:nvSpPr>
            <p:cNvPr id="36" name="Flowchart: Magnetic Disk 35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36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1295400" y="3058005"/>
            <a:ext cx="935143" cy="391818"/>
            <a:chOff x="1143000" y="4343400"/>
            <a:chExt cx="1143000" cy="609600"/>
          </a:xfrm>
        </p:grpSpPr>
        <p:sp>
          <p:nvSpPr>
            <p:cNvPr id="52" name="Flowchart: Magnetic Disk 51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52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 rot="5218551">
            <a:off x="2099346" y="2598173"/>
            <a:ext cx="1585918" cy="123226"/>
            <a:chOff x="2895600" y="1981200"/>
            <a:chExt cx="2667000" cy="230188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 rot="14246435">
            <a:off x="2886121" y="2468679"/>
            <a:ext cx="1585918" cy="123226"/>
            <a:chOff x="2895600" y="1981200"/>
            <a:chExt cx="2667000" cy="230188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3453423" y="3058005"/>
            <a:ext cx="935143" cy="391818"/>
            <a:chOff x="1143000" y="4343400"/>
            <a:chExt cx="1143000" cy="609600"/>
          </a:xfrm>
        </p:grpSpPr>
        <p:sp>
          <p:nvSpPr>
            <p:cNvPr id="44" name="Flowchart: Magnetic Disk 43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44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2374411" y="3058005"/>
            <a:ext cx="935143" cy="391818"/>
            <a:chOff x="1143000" y="4343400"/>
            <a:chExt cx="1143000" cy="609600"/>
          </a:xfrm>
        </p:grpSpPr>
        <p:sp>
          <p:nvSpPr>
            <p:cNvPr id="48" name="Flowchart: Magnetic Disk 47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8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Freeform 62"/>
          <p:cNvSpPr/>
          <p:nvPr/>
        </p:nvSpPr>
        <p:spPr>
          <a:xfrm>
            <a:off x="1942807" y="769292"/>
            <a:ext cx="1041331" cy="924607"/>
          </a:xfrm>
          <a:custGeom>
            <a:avLst/>
            <a:gdLst>
              <a:gd name="connsiteX0" fmla="*/ 0 w 1103085"/>
              <a:gd name="connsiteY0" fmla="*/ 283028 h 1078895"/>
              <a:gd name="connsiteX1" fmla="*/ 696686 w 1103085"/>
              <a:gd name="connsiteY1" fmla="*/ 108857 h 1078895"/>
              <a:gd name="connsiteX2" fmla="*/ 1045028 w 1103085"/>
              <a:gd name="connsiteY2" fmla="*/ 936171 h 1078895"/>
              <a:gd name="connsiteX3" fmla="*/ 1045028 w 1103085"/>
              <a:gd name="connsiteY3" fmla="*/ 965199 h 1078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85" h="1078895">
                <a:moveTo>
                  <a:pt x="0" y="283028"/>
                </a:moveTo>
                <a:cubicBezTo>
                  <a:pt x="261257" y="141514"/>
                  <a:pt x="522515" y="0"/>
                  <a:pt x="696686" y="108857"/>
                </a:cubicBezTo>
                <a:cubicBezTo>
                  <a:pt x="870857" y="217714"/>
                  <a:pt x="986971" y="793447"/>
                  <a:pt x="1045028" y="936171"/>
                </a:cubicBezTo>
                <a:cubicBezTo>
                  <a:pt x="1103085" y="1078895"/>
                  <a:pt x="1074056" y="1022047"/>
                  <a:pt x="1045028" y="965199"/>
                </a:cubicBezTo>
              </a:path>
            </a:pathLst>
          </a:cu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2374411" y="1556037"/>
            <a:ext cx="935143" cy="391818"/>
            <a:chOff x="1143000" y="4343400"/>
            <a:chExt cx="1143000" cy="609600"/>
          </a:xfrm>
        </p:grpSpPr>
        <p:sp>
          <p:nvSpPr>
            <p:cNvPr id="40" name="Flowchart: Magnetic Disk 39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40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4532434" y="872947"/>
            <a:ext cx="1818904" cy="2489804"/>
            <a:chOff x="3962400" y="955524"/>
            <a:chExt cx="1393371" cy="2905275"/>
          </a:xfrm>
        </p:grpSpPr>
        <p:sp>
          <p:nvSpPr>
            <p:cNvPr id="66" name="Freeform 65"/>
            <p:cNvSpPr/>
            <p:nvPr/>
          </p:nvSpPr>
          <p:spPr>
            <a:xfrm>
              <a:off x="4049486" y="955524"/>
              <a:ext cx="1291771" cy="815219"/>
            </a:xfrm>
            <a:custGeom>
              <a:avLst/>
              <a:gdLst>
                <a:gd name="connsiteX0" fmla="*/ 0 w 1291771"/>
                <a:gd name="connsiteY0" fmla="*/ 815219 h 815219"/>
                <a:gd name="connsiteX1" fmla="*/ 261257 w 1291771"/>
                <a:gd name="connsiteY1" fmla="*/ 60476 h 815219"/>
                <a:gd name="connsiteX2" fmla="*/ 1291771 w 1291771"/>
                <a:gd name="connsiteY2" fmla="*/ 452362 h 81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1771" h="815219">
                  <a:moveTo>
                    <a:pt x="0" y="815219"/>
                  </a:moveTo>
                  <a:cubicBezTo>
                    <a:pt x="22981" y="468085"/>
                    <a:pt x="45962" y="120952"/>
                    <a:pt x="261257" y="60476"/>
                  </a:cubicBezTo>
                  <a:cubicBezTo>
                    <a:pt x="476552" y="0"/>
                    <a:pt x="884161" y="226181"/>
                    <a:pt x="1291771" y="452362"/>
                  </a:cubicBezTo>
                </a:path>
              </a:pathLst>
            </a:custGeom>
            <a:ln w="31750">
              <a:solidFill>
                <a:srgbClr val="00B05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4034971" y="1410305"/>
              <a:ext cx="1320800" cy="766838"/>
            </a:xfrm>
            <a:custGeom>
              <a:avLst/>
              <a:gdLst>
                <a:gd name="connsiteX0" fmla="*/ 0 w 1320800"/>
                <a:gd name="connsiteY0" fmla="*/ 345924 h 766838"/>
                <a:gd name="connsiteX1" fmla="*/ 435429 w 1320800"/>
                <a:gd name="connsiteY1" fmla="*/ 70152 h 766838"/>
                <a:gd name="connsiteX2" fmla="*/ 1320800 w 1320800"/>
                <a:gd name="connsiteY2" fmla="*/ 766838 h 766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20800" h="766838">
                  <a:moveTo>
                    <a:pt x="0" y="345924"/>
                  </a:moveTo>
                  <a:cubicBezTo>
                    <a:pt x="107648" y="172962"/>
                    <a:pt x="215296" y="0"/>
                    <a:pt x="435429" y="70152"/>
                  </a:cubicBezTo>
                  <a:cubicBezTo>
                    <a:pt x="655562" y="140304"/>
                    <a:pt x="988181" y="453571"/>
                    <a:pt x="1320800" y="766838"/>
                  </a:cubicBezTo>
                </a:path>
              </a:pathLst>
            </a:custGeom>
            <a:ln w="31750">
              <a:solidFill>
                <a:srgbClr val="00B05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4034971" y="1756229"/>
              <a:ext cx="1306286" cy="1204685"/>
            </a:xfrm>
            <a:custGeom>
              <a:avLst/>
              <a:gdLst>
                <a:gd name="connsiteX0" fmla="*/ 0 w 1306286"/>
                <a:gd name="connsiteY0" fmla="*/ 0 h 1204685"/>
                <a:gd name="connsiteX1" fmla="*/ 232229 w 1306286"/>
                <a:gd name="connsiteY1" fmla="*/ 754742 h 1204685"/>
                <a:gd name="connsiteX2" fmla="*/ 1306286 w 1306286"/>
                <a:gd name="connsiteY2" fmla="*/ 1204685 h 120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286" h="1204685">
                  <a:moveTo>
                    <a:pt x="0" y="0"/>
                  </a:moveTo>
                  <a:cubicBezTo>
                    <a:pt x="7257" y="276980"/>
                    <a:pt x="14515" y="553961"/>
                    <a:pt x="232229" y="754742"/>
                  </a:cubicBezTo>
                  <a:cubicBezTo>
                    <a:pt x="449943" y="955523"/>
                    <a:pt x="878114" y="1080104"/>
                    <a:pt x="1306286" y="1204685"/>
                  </a:cubicBezTo>
                </a:path>
              </a:pathLst>
            </a:custGeom>
            <a:ln w="31750">
              <a:solidFill>
                <a:srgbClr val="00B05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3962400" y="1770743"/>
              <a:ext cx="1347409" cy="2090056"/>
            </a:xfrm>
            <a:custGeom>
              <a:avLst/>
              <a:gdLst>
                <a:gd name="connsiteX0" fmla="*/ 55638 w 1347409"/>
                <a:gd name="connsiteY0" fmla="*/ 0 h 2090056"/>
                <a:gd name="connsiteX1" fmla="*/ 215295 w 1347409"/>
                <a:gd name="connsiteY1" fmla="*/ 1756228 h 2090056"/>
                <a:gd name="connsiteX2" fmla="*/ 1347409 w 1347409"/>
                <a:gd name="connsiteY2" fmla="*/ 2002971 h 2090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7409" h="2090056">
                  <a:moveTo>
                    <a:pt x="55638" y="0"/>
                  </a:moveTo>
                  <a:cubicBezTo>
                    <a:pt x="27819" y="711200"/>
                    <a:pt x="0" y="1422400"/>
                    <a:pt x="215295" y="1756228"/>
                  </a:cubicBezTo>
                  <a:cubicBezTo>
                    <a:pt x="430590" y="2090056"/>
                    <a:pt x="888999" y="2046513"/>
                    <a:pt x="1347409" y="2002971"/>
                  </a:cubicBezTo>
                </a:path>
              </a:pathLst>
            </a:custGeom>
            <a:ln w="31750">
              <a:solidFill>
                <a:srgbClr val="00B05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2446345" y="1686643"/>
            <a:ext cx="935143" cy="23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Americas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439268" y="3212436"/>
            <a:ext cx="935143" cy="23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San Fran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518280" y="3188611"/>
            <a:ext cx="935143" cy="23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Atlanta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525357" y="3188611"/>
            <a:ext cx="935143" cy="23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New York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474655" y="1229522"/>
            <a:ext cx="935143" cy="23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Europe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546589" y="1882552"/>
            <a:ext cx="935143" cy="23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Africa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546589" y="2535581"/>
            <a:ext cx="935143" cy="23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Asia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402720" y="3188611"/>
            <a:ext cx="935143" cy="237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Australia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304800" y="838200"/>
            <a:ext cx="7467600" cy="4343400"/>
            <a:chOff x="304800" y="838200"/>
            <a:chExt cx="7467600" cy="4343400"/>
          </a:xfrm>
        </p:grpSpPr>
        <p:grpSp>
          <p:nvGrpSpPr>
            <p:cNvPr id="75" name="Group 74"/>
            <p:cNvGrpSpPr/>
            <p:nvPr/>
          </p:nvGrpSpPr>
          <p:grpSpPr>
            <a:xfrm>
              <a:off x="304800" y="838200"/>
              <a:ext cx="7467600" cy="4343400"/>
              <a:chOff x="304800" y="838200"/>
              <a:chExt cx="7467600" cy="4343400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3733800" y="3962400"/>
                <a:ext cx="4038600" cy="121920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 rot="17746955">
                <a:off x="4113580" y="3596951"/>
                <a:ext cx="1585918" cy="123226"/>
                <a:chOff x="2895600" y="1981200"/>
                <a:chExt cx="2667000" cy="230188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895600" y="1981200"/>
                  <a:ext cx="1371600" cy="1588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>
                  <a:off x="4038600" y="2209800"/>
                  <a:ext cx="1524000" cy="1588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rot="5400000">
                  <a:off x="4038600" y="1981200"/>
                  <a:ext cx="228600" cy="228600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/>
              <p:cNvGrpSpPr/>
              <p:nvPr/>
            </p:nvGrpSpPr>
            <p:grpSpPr>
              <a:xfrm rot="10800000" flipV="1">
                <a:off x="3962400" y="2826692"/>
                <a:ext cx="1294814" cy="130606"/>
                <a:chOff x="3048000" y="3198812"/>
                <a:chExt cx="2667000" cy="230188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3048000" y="3198812"/>
                  <a:ext cx="1371600" cy="1588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4191000" y="3427412"/>
                  <a:ext cx="1524000" cy="1588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rot="5400000">
                  <a:off x="4191000" y="3198812"/>
                  <a:ext cx="228600" cy="228600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/>
              <p:cNvGrpSpPr/>
              <p:nvPr/>
            </p:nvGrpSpPr>
            <p:grpSpPr>
              <a:xfrm>
                <a:off x="6477000" y="1905000"/>
                <a:ext cx="575473" cy="457121"/>
                <a:chOff x="6858000" y="4724400"/>
                <a:chExt cx="609600" cy="533400"/>
              </a:xfrm>
            </p:grpSpPr>
            <p:sp>
              <p:nvSpPr>
                <p:cNvPr id="19" name="Flowchart: Data 18"/>
                <p:cNvSpPr/>
                <p:nvPr/>
              </p:nvSpPr>
              <p:spPr>
                <a:xfrm>
                  <a:off x="6858000" y="5105400"/>
                  <a:ext cx="609600" cy="152400"/>
                </a:xfrm>
                <a:prstGeom prst="flowChartInputOutpu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" name="Bevel 19"/>
                <p:cNvSpPr/>
                <p:nvPr/>
              </p:nvSpPr>
              <p:spPr>
                <a:xfrm>
                  <a:off x="7010400" y="4724400"/>
                  <a:ext cx="457200" cy="381000"/>
                </a:xfrm>
                <a:prstGeom prst="bevel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6934200" y="5180012"/>
                  <a:ext cx="3810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7010400" y="5180012"/>
                  <a:ext cx="3048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34"/>
              <p:cNvGrpSpPr/>
              <p:nvPr/>
            </p:nvGrpSpPr>
            <p:grpSpPr>
              <a:xfrm>
                <a:off x="4191000" y="4201005"/>
                <a:ext cx="935143" cy="391818"/>
                <a:chOff x="1143000" y="4343400"/>
                <a:chExt cx="1143000" cy="609600"/>
              </a:xfrm>
            </p:grpSpPr>
            <p:sp>
              <p:nvSpPr>
                <p:cNvPr id="36" name="Flowchart: Magnetic Disk 35"/>
                <p:cNvSpPr/>
                <p:nvPr/>
              </p:nvSpPr>
              <p:spPr>
                <a:xfrm>
                  <a:off x="1143000" y="4343400"/>
                  <a:ext cx="1143000" cy="609600"/>
                </a:xfrm>
                <a:prstGeom prst="flowChartMagneticDisk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7" name="Straight Arrow Connector 36"/>
                <p:cNvCxnSpPr/>
                <p:nvPr/>
              </p:nvCxnSpPr>
              <p:spPr>
                <a:xfrm>
                  <a:off x="1371600" y="4419600"/>
                  <a:ext cx="685800" cy="1588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>
                  <a:stCxn id="36" idx="0"/>
                </p:cNvCxnSpPr>
                <p:nvPr/>
              </p:nvCxnSpPr>
              <p:spPr>
                <a:xfrm rot="16200000" flipV="1">
                  <a:off x="1593850" y="4425950"/>
                  <a:ext cx="203200" cy="38100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/>
              <p:cNvGrpSpPr/>
              <p:nvPr/>
            </p:nvGrpSpPr>
            <p:grpSpPr>
              <a:xfrm rot="5218551">
                <a:off x="4994946" y="3741173"/>
                <a:ext cx="1585918" cy="123226"/>
                <a:chOff x="2895600" y="1981200"/>
                <a:chExt cx="2667000" cy="230188"/>
              </a:xfrm>
            </p:grpSpPr>
            <p:cxnSp>
              <p:nvCxnSpPr>
                <p:cNvPr id="40" name="Straight Connector 39"/>
                <p:cNvCxnSpPr/>
                <p:nvPr/>
              </p:nvCxnSpPr>
              <p:spPr>
                <a:xfrm>
                  <a:off x="2895600" y="1981200"/>
                  <a:ext cx="1371600" cy="1588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4038600" y="2209800"/>
                  <a:ext cx="1524000" cy="1588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rot="5400000">
                  <a:off x="4038600" y="1981200"/>
                  <a:ext cx="228600" cy="228600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42"/>
              <p:cNvGrpSpPr/>
              <p:nvPr/>
            </p:nvGrpSpPr>
            <p:grpSpPr>
              <a:xfrm rot="14246435">
                <a:off x="5781721" y="3611679"/>
                <a:ext cx="1585918" cy="123226"/>
                <a:chOff x="2895600" y="1981200"/>
                <a:chExt cx="2667000" cy="230188"/>
              </a:xfrm>
            </p:grpSpPr>
            <p:cxnSp>
              <p:nvCxnSpPr>
                <p:cNvPr id="44" name="Straight Connector 43"/>
                <p:cNvCxnSpPr/>
                <p:nvPr/>
              </p:nvCxnSpPr>
              <p:spPr>
                <a:xfrm>
                  <a:off x="2895600" y="1981200"/>
                  <a:ext cx="1371600" cy="1588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4038600" y="2209800"/>
                  <a:ext cx="1524000" cy="1588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rot="5400000">
                  <a:off x="4038600" y="1981200"/>
                  <a:ext cx="228600" cy="228600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46"/>
              <p:cNvGrpSpPr/>
              <p:nvPr/>
            </p:nvGrpSpPr>
            <p:grpSpPr>
              <a:xfrm>
                <a:off x="6349023" y="4201005"/>
                <a:ext cx="935143" cy="391818"/>
                <a:chOff x="1143000" y="4343400"/>
                <a:chExt cx="1143000" cy="609600"/>
              </a:xfrm>
            </p:grpSpPr>
            <p:sp>
              <p:nvSpPr>
                <p:cNvPr id="48" name="Flowchart: Magnetic Disk 47"/>
                <p:cNvSpPr/>
                <p:nvPr/>
              </p:nvSpPr>
              <p:spPr>
                <a:xfrm>
                  <a:off x="1143000" y="4343400"/>
                  <a:ext cx="1143000" cy="609600"/>
                </a:xfrm>
                <a:prstGeom prst="flowChartMagneticDisk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49" name="Straight Arrow Connector 48"/>
                <p:cNvCxnSpPr/>
                <p:nvPr/>
              </p:nvCxnSpPr>
              <p:spPr>
                <a:xfrm>
                  <a:off x="1371600" y="4419600"/>
                  <a:ext cx="685800" cy="1588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Arrow Connector 49"/>
                <p:cNvCxnSpPr>
                  <a:stCxn id="48" idx="0"/>
                </p:cNvCxnSpPr>
                <p:nvPr/>
              </p:nvCxnSpPr>
              <p:spPr>
                <a:xfrm rot="16200000" flipV="1">
                  <a:off x="1593850" y="4425950"/>
                  <a:ext cx="203200" cy="38100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Group 50"/>
              <p:cNvGrpSpPr/>
              <p:nvPr/>
            </p:nvGrpSpPr>
            <p:grpSpPr>
              <a:xfrm>
                <a:off x="5270011" y="4201005"/>
                <a:ext cx="935143" cy="391818"/>
                <a:chOff x="1143000" y="4343400"/>
                <a:chExt cx="1143000" cy="609600"/>
              </a:xfrm>
            </p:grpSpPr>
            <p:sp>
              <p:nvSpPr>
                <p:cNvPr id="52" name="Flowchart: Magnetic Disk 51"/>
                <p:cNvSpPr/>
                <p:nvPr/>
              </p:nvSpPr>
              <p:spPr>
                <a:xfrm>
                  <a:off x="1143000" y="4343400"/>
                  <a:ext cx="1143000" cy="609600"/>
                </a:xfrm>
                <a:prstGeom prst="flowChartMagneticDisk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3" name="Straight Arrow Connector 52"/>
                <p:cNvCxnSpPr/>
                <p:nvPr/>
              </p:nvCxnSpPr>
              <p:spPr>
                <a:xfrm>
                  <a:off x="1371600" y="4419600"/>
                  <a:ext cx="685800" cy="1588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/>
                <p:cNvCxnSpPr>
                  <a:stCxn id="52" idx="0"/>
                </p:cNvCxnSpPr>
                <p:nvPr/>
              </p:nvCxnSpPr>
              <p:spPr>
                <a:xfrm rot="16200000" flipV="1">
                  <a:off x="1593850" y="4425950"/>
                  <a:ext cx="203200" cy="38100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Freeform 54"/>
              <p:cNvSpPr/>
              <p:nvPr/>
            </p:nvSpPr>
            <p:spPr>
              <a:xfrm rot="16492617">
                <a:off x="5758145" y="1913879"/>
                <a:ext cx="599509" cy="1096001"/>
              </a:xfrm>
              <a:custGeom>
                <a:avLst/>
                <a:gdLst>
                  <a:gd name="connsiteX0" fmla="*/ 0 w 1103085"/>
                  <a:gd name="connsiteY0" fmla="*/ 283028 h 1078895"/>
                  <a:gd name="connsiteX1" fmla="*/ 696686 w 1103085"/>
                  <a:gd name="connsiteY1" fmla="*/ 108857 h 1078895"/>
                  <a:gd name="connsiteX2" fmla="*/ 1045028 w 1103085"/>
                  <a:gd name="connsiteY2" fmla="*/ 936171 h 1078895"/>
                  <a:gd name="connsiteX3" fmla="*/ 1045028 w 1103085"/>
                  <a:gd name="connsiteY3" fmla="*/ 965199 h 1078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3085" h="1078895">
                    <a:moveTo>
                      <a:pt x="0" y="283028"/>
                    </a:moveTo>
                    <a:cubicBezTo>
                      <a:pt x="261257" y="141514"/>
                      <a:pt x="522515" y="0"/>
                      <a:pt x="696686" y="108857"/>
                    </a:cubicBezTo>
                    <a:cubicBezTo>
                      <a:pt x="870857" y="217714"/>
                      <a:pt x="986971" y="793447"/>
                      <a:pt x="1045028" y="936171"/>
                    </a:cubicBezTo>
                    <a:cubicBezTo>
                      <a:pt x="1103085" y="1078895"/>
                      <a:pt x="1074056" y="1022047"/>
                      <a:pt x="1045028" y="965199"/>
                    </a:cubicBezTo>
                  </a:path>
                </a:pathLst>
              </a:cu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6" name="Group 55"/>
              <p:cNvGrpSpPr/>
              <p:nvPr/>
            </p:nvGrpSpPr>
            <p:grpSpPr>
              <a:xfrm>
                <a:off x="5270011" y="2699037"/>
                <a:ext cx="935143" cy="391818"/>
                <a:chOff x="1143000" y="4343400"/>
                <a:chExt cx="1143000" cy="609600"/>
              </a:xfrm>
            </p:grpSpPr>
            <p:sp>
              <p:nvSpPr>
                <p:cNvPr id="57" name="Flowchart: Magnetic Disk 56"/>
                <p:cNvSpPr/>
                <p:nvPr/>
              </p:nvSpPr>
              <p:spPr>
                <a:xfrm>
                  <a:off x="1143000" y="4343400"/>
                  <a:ext cx="1143000" cy="609600"/>
                </a:xfrm>
                <a:prstGeom prst="flowChartMagneticDisk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58" name="Straight Arrow Connector 57"/>
                <p:cNvCxnSpPr/>
                <p:nvPr/>
              </p:nvCxnSpPr>
              <p:spPr>
                <a:xfrm>
                  <a:off x="1371600" y="4419600"/>
                  <a:ext cx="685800" cy="1588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Arrow Connector 58"/>
                <p:cNvCxnSpPr>
                  <a:stCxn id="57" idx="0"/>
                </p:cNvCxnSpPr>
                <p:nvPr/>
              </p:nvCxnSpPr>
              <p:spPr>
                <a:xfrm rot="16200000" flipV="1">
                  <a:off x="1593850" y="4425950"/>
                  <a:ext cx="203200" cy="38100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5" name="TextBox 64"/>
              <p:cNvSpPr txBox="1"/>
              <p:nvPr/>
            </p:nvSpPr>
            <p:spPr>
              <a:xfrm>
                <a:off x="5341945" y="2829643"/>
                <a:ext cx="935143" cy="237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Americas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334868" y="4355436"/>
                <a:ext cx="935143" cy="237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San Fran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5413880" y="4331611"/>
                <a:ext cx="935143" cy="237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Atlanta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6420957" y="4331611"/>
                <a:ext cx="935143" cy="237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New York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304800" y="838200"/>
                <a:ext cx="3623023" cy="3429000"/>
                <a:chOff x="5335426" y="533400"/>
                <a:chExt cx="3623023" cy="3429000"/>
              </a:xfrm>
            </p:grpSpPr>
            <p:sp>
              <p:nvSpPr>
                <p:cNvPr id="4" name="Cloud 3"/>
                <p:cNvSpPr/>
                <p:nvPr/>
              </p:nvSpPr>
              <p:spPr>
                <a:xfrm rot="20231740">
                  <a:off x="5335426" y="533400"/>
                  <a:ext cx="2894174" cy="3429000"/>
                </a:xfrm>
                <a:prstGeom prst="cloud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60" name="Group 59"/>
                <p:cNvGrpSpPr/>
                <p:nvPr/>
              </p:nvGrpSpPr>
              <p:grpSpPr>
                <a:xfrm rot="10253663">
                  <a:off x="7139545" y="1042637"/>
                  <a:ext cx="1818904" cy="2489804"/>
                  <a:chOff x="3962400" y="955524"/>
                  <a:chExt cx="1393371" cy="2905275"/>
                </a:xfrm>
              </p:grpSpPr>
              <p:sp>
                <p:nvSpPr>
                  <p:cNvPr id="61" name="Freeform 60"/>
                  <p:cNvSpPr/>
                  <p:nvPr/>
                </p:nvSpPr>
                <p:spPr>
                  <a:xfrm>
                    <a:off x="4049486" y="955524"/>
                    <a:ext cx="1291771" cy="815219"/>
                  </a:xfrm>
                  <a:custGeom>
                    <a:avLst/>
                    <a:gdLst>
                      <a:gd name="connsiteX0" fmla="*/ 0 w 1291771"/>
                      <a:gd name="connsiteY0" fmla="*/ 815219 h 815219"/>
                      <a:gd name="connsiteX1" fmla="*/ 261257 w 1291771"/>
                      <a:gd name="connsiteY1" fmla="*/ 60476 h 815219"/>
                      <a:gd name="connsiteX2" fmla="*/ 1291771 w 1291771"/>
                      <a:gd name="connsiteY2" fmla="*/ 452362 h 81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91771" h="815219">
                        <a:moveTo>
                          <a:pt x="0" y="815219"/>
                        </a:moveTo>
                        <a:cubicBezTo>
                          <a:pt x="22981" y="468085"/>
                          <a:pt x="45962" y="120952"/>
                          <a:pt x="261257" y="60476"/>
                        </a:cubicBezTo>
                        <a:cubicBezTo>
                          <a:pt x="476552" y="0"/>
                          <a:pt x="884161" y="226181"/>
                          <a:pt x="1291771" y="452362"/>
                        </a:cubicBezTo>
                      </a:path>
                    </a:pathLst>
                  </a:custGeom>
                  <a:ln w="31750">
                    <a:solidFill>
                      <a:srgbClr val="00B05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2" name="Freeform 61"/>
                  <p:cNvSpPr/>
                  <p:nvPr/>
                </p:nvSpPr>
                <p:spPr>
                  <a:xfrm>
                    <a:off x="4034971" y="1410305"/>
                    <a:ext cx="1320800" cy="766838"/>
                  </a:xfrm>
                  <a:custGeom>
                    <a:avLst/>
                    <a:gdLst>
                      <a:gd name="connsiteX0" fmla="*/ 0 w 1320800"/>
                      <a:gd name="connsiteY0" fmla="*/ 345924 h 766838"/>
                      <a:gd name="connsiteX1" fmla="*/ 435429 w 1320800"/>
                      <a:gd name="connsiteY1" fmla="*/ 70152 h 766838"/>
                      <a:gd name="connsiteX2" fmla="*/ 1320800 w 1320800"/>
                      <a:gd name="connsiteY2" fmla="*/ 766838 h 766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20800" h="766838">
                        <a:moveTo>
                          <a:pt x="0" y="345924"/>
                        </a:moveTo>
                        <a:cubicBezTo>
                          <a:pt x="107648" y="172962"/>
                          <a:pt x="215296" y="0"/>
                          <a:pt x="435429" y="70152"/>
                        </a:cubicBezTo>
                        <a:cubicBezTo>
                          <a:pt x="655562" y="140304"/>
                          <a:pt x="988181" y="453571"/>
                          <a:pt x="1320800" y="766838"/>
                        </a:cubicBezTo>
                      </a:path>
                    </a:pathLst>
                  </a:custGeom>
                  <a:ln w="31750">
                    <a:solidFill>
                      <a:srgbClr val="00B05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Freeform 62"/>
                  <p:cNvSpPr/>
                  <p:nvPr/>
                </p:nvSpPr>
                <p:spPr>
                  <a:xfrm>
                    <a:off x="4034971" y="1756229"/>
                    <a:ext cx="1306286" cy="1204685"/>
                  </a:xfrm>
                  <a:custGeom>
                    <a:avLst/>
                    <a:gdLst>
                      <a:gd name="connsiteX0" fmla="*/ 0 w 1306286"/>
                      <a:gd name="connsiteY0" fmla="*/ 0 h 1204685"/>
                      <a:gd name="connsiteX1" fmla="*/ 232229 w 1306286"/>
                      <a:gd name="connsiteY1" fmla="*/ 754742 h 1204685"/>
                      <a:gd name="connsiteX2" fmla="*/ 1306286 w 1306286"/>
                      <a:gd name="connsiteY2" fmla="*/ 1204685 h 1204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6286" h="1204685">
                        <a:moveTo>
                          <a:pt x="0" y="0"/>
                        </a:moveTo>
                        <a:cubicBezTo>
                          <a:pt x="7257" y="276980"/>
                          <a:pt x="14515" y="553961"/>
                          <a:pt x="232229" y="754742"/>
                        </a:cubicBezTo>
                        <a:cubicBezTo>
                          <a:pt x="449943" y="955523"/>
                          <a:pt x="878114" y="1080104"/>
                          <a:pt x="1306286" y="1204685"/>
                        </a:cubicBezTo>
                      </a:path>
                    </a:pathLst>
                  </a:custGeom>
                  <a:ln w="31750">
                    <a:solidFill>
                      <a:srgbClr val="00B05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" name="Freeform 63"/>
                  <p:cNvSpPr/>
                  <p:nvPr/>
                </p:nvSpPr>
                <p:spPr>
                  <a:xfrm>
                    <a:off x="3962400" y="1770743"/>
                    <a:ext cx="1347409" cy="2090056"/>
                  </a:xfrm>
                  <a:custGeom>
                    <a:avLst/>
                    <a:gdLst>
                      <a:gd name="connsiteX0" fmla="*/ 55638 w 1347409"/>
                      <a:gd name="connsiteY0" fmla="*/ 0 h 2090056"/>
                      <a:gd name="connsiteX1" fmla="*/ 215295 w 1347409"/>
                      <a:gd name="connsiteY1" fmla="*/ 1756228 h 2090056"/>
                      <a:gd name="connsiteX2" fmla="*/ 1347409 w 1347409"/>
                      <a:gd name="connsiteY2" fmla="*/ 2002971 h 2090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47409" h="2090056">
                        <a:moveTo>
                          <a:pt x="55638" y="0"/>
                        </a:moveTo>
                        <a:cubicBezTo>
                          <a:pt x="27819" y="711200"/>
                          <a:pt x="0" y="1422400"/>
                          <a:pt x="215295" y="1756228"/>
                        </a:cubicBezTo>
                        <a:cubicBezTo>
                          <a:pt x="430590" y="2090056"/>
                          <a:pt x="888999" y="2046513"/>
                          <a:pt x="1347409" y="2002971"/>
                        </a:cubicBezTo>
                      </a:path>
                    </a:pathLst>
                  </a:custGeom>
                  <a:ln w="31750">
                    <a:solidFill>
                      <a:srgbClr val="00B05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" name="Group 5"/>
                <p:cNvGrpSpPr/>
                <p:nvPr/>
              </p:nvGrpSpPr>
              <p:grpSpPr>
                <a:xfrm>
                  <a:off x="6330786" y="1098916"/>
                  <a:ext cx="935143" cy="391818"/>
                  <a:chOff x="1143000" y="4343400"/>
                  <a:chExt cx="1143000" cy="609600"/>
                </a:xfrm>
              </p:grpSpPr>
              <p:sp>
                <p:nvSpPr>
                  <p:cNvPr id="7" name="Flowchart: Magnetic Disk 6"/>
                  <p:cNvSpPr/>
                  <p:nvPr/>
                </p:nvSpPr>
                <p:spPr>
                  <a:xfrm>
                    <a:off x="1143000" y="4343400"/>
                    <a:ext cx="1143000" cy="609600"/>
                  </a:xfrm>
                  <a:prstGeom prst="flowChartMagneticDisk">
                    <a:avLst/>
                  </a:prstGeom>
                  <a:solidFill>
                    <a:srgbClr val="00B0F0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cxnSp>
                <p:nvCxnSpPr>
                  <p:cNvPr id="8" name="Straight Arrow Connector 7"/>
                  <p:cNvCxnSpPr/>
                  <p:nvPr/>
                </p:nvCxnSpPr>
                <p:spPr>
                  <a:xfrm>
                    <a:off x="1371600" y="4419600"/>
                    <a:ext cx="685800" cy="1588"/>
                  </a:xfrm>
                  <a:prstGeom prst="straightConnector1">
                    <a:avLst/>
                  </a:prstGeom>
                  <a:ln w="3175">
                    <a:solidFill>
                      <a:schemeClr val="bg1"/>
                    </a:solidFill>
                    <a:headEnd type="arrow" w="sm" len="sm"/>
                    <a:tailEnd type="arrow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Straight Arrow Connector 8"/>
                  <p:cNvCxnSpPr>
                    <a:stCxn id="7" idx="0"/>
                  </p:cNvCxnSpPr>
                  <p:nvPr/>
                </p:nvCxnSpPr>
                <p:spPr>
                  <a:xfrm rot="16200000" flipV="1">
                    <a:off x="1593850" y="4425950"/>
                    <a:ext cx="203200" cy="38100"/>
                  </a:xfrm>
                  <a:prstGeom prst="straightConnector1">
                    <a:avLst/>
                  </a:prstGeom>
                  <a:ln w="3175">
                    <a:solidFill>
                      <a:schemeClr val="bg1"/>
                    </a:solidFill>
                    <a:headEnd type="arrow" w="sm" len="sm"/>
                    <a:tailEnd type="arrow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" name="Group 22"/>
                <p:cNvGrpSpPr/>
                <p:nvPr/>
              </p:nvGrpSpPr>
              <p:grpSpPr>
                <a:xfrm>
                  <a:off x="6330786" y="1751946"/>
                  <a:ext cx="935143" cy="391818"/>
                  <a:chOff x="1143000" y="4343400"/>
                  <a:chExt cx="1143000" cy="609600"/>
                </a:xfrm>
              </p:grpSpPr>
              <p:sp>
                <p:nvSpPr>
                  <p:cNvPr id="24" name="Flowchart: Magnetic Disk 23"/>
                  <p:cNvSpPr/>
                  <p:nvPr/>
                </p:nvSpPr>
                <p:spPr>
                  <a:xfrm>
                    <a:off x="1143000" y="4343400"/>
                    <a:ext cx="1143000" cy="609600"/>
                  </a:xfrm>
                  <a:prstGeom prst="flowChartMagneticDisk">
                    <a:avLst/>
                  </a:prstGeom>
                  <a:solidFill>
                    <a:srgbClr val="00B0F0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cxnSp>
                <p:nvCxnSpPr>
                  <p:cNvPr id="25" name="Straight Arrow Connector 24"/>
                  <p:cNvCxnSpPr/>
                  <p:nvPr/>
                </p:nvCxnSpPr>
                <p:spPr>
                  <a:xfrm>
                    <a:off x="1371600" y="4419600"/>
                    <a:ext cx="685800" cy="1588"/>
                  </a:xfrm>
                  <a:prstGeom prst="straightConnector1">
                    <a:avLst/>
                  </a:prstGeom>
                  <a:ln w="3175">
                    <a:solidFill>
                      <a:schemeClr val="bg1"/>
                    </a:solidFill>
                    <a:headEnd type="arrow" w="sm" len="sm"/>
                    <a:tailEnd type="arrow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Arrow Connector 25"/>
                  <p:cNvCxnSpPr>
                    <a:stCxn id="24" idx="0"/>
                  </p:cNvCxnSpPr>
                  <p:nvPr/>
                </p:nvCxnSpPr>
                <p:spPr>
                  <a:xfrm rot="16200000" flipV="1">
                    <a:off x="1593850" y="4425950"/>
                    <a:ext cx="203200" cy="38100"/>
                  </a:xfrm>
                  <a:prstGeom prst="straightConnector1">
                    <a:avLst/>
                  </a:prstGeom>
                  <a:ln w="3175">
                    <a:solidFill>
                      <a:schemeClr val="bg1"/>
                    </a:solidFill>
                    <a:headEnd type="arrow" w="sm" len="sm"/>
                    <a:tailEnd type="arrow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" name="Group 26"/>
                <p:cNvGrpSpPr/>
                <p:nvPr/>
              </p:nvGrpSpPr>
              <p:grpSpPr>
                <a:xfrm>
                  <a:off x="6330786" y="2404976"/>
                  <a:ext cx="935143" cy="391818"/>
                  <a:chOff x="1143000" y="4343400"/>
                  <a:chExt cx="1143000" cy="609600"/>
                </a:xfrm>
              </p:grpSpPr>
              <p:sp>
                <p:nvSpPr>
                  <p:cNvPr id="28" name="Flowchart: Magnetic Disk 27"/>
                  <p:cNvSpPr/>
                  <p:nvPr/>
                </p:nvSpPr>
                <p:spPr>
                  <a:xfrm>
                    <a:off x="1143000" y="4343400"/>
                    <a:ext cx="1143000" cy="609600"/>
                  </a:xfrm>
                  <a:prstGeom prst="flowChartMagneticDisk">
                    <a:avLst/>
                  </a:prstGeom>
                  <a:solidFill>
                    <a:srgbClr val="00B0F0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cxnSp>
                <p:nvCxnSpPr>
                  <p:cNvPr id="29" name="Straight Arrow Connector 28"/>
                  <p:cNvCxnSpPr/>
                  <p:nvPr/>
                </p:nvCxnSpPr>
                <p:spPr>
                  <a:xfrm>
                    <a:off x="1371600" y="4419600"/>
                    <a:ext cx="685800" cy="1588"/>
                  </a:xfrm>
                  <a:prstGeom prst="straightConnector1">
                    <a:avLst/>
                  </a:prstGeom>
                  <a:ln w="3175">
                    <a:solidFill>
                      <a:schemeClr val="bg1"/>
                    </a:solidFill>
                    <a:headEnd type="arrow" w="sm" len="sm"/>
                    <a:tailEnd type="arrow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Arrow Connector 29"/>
                  <p:cNvCxnSpPr>
                    <a:stCxn id="28" idx="0"/>
                  </p:cNvCxnSpPr>
                  <p:nvPr/>
                </p:nvCxnSpPr>
                <p:spPr>
                  <a:xfrm rot="16200000" flipV="1">
                    <a:off x="1593850" y="4425950"/>
                    <a:ext cx="203200" cy="38100"/>
                  </a:xfrm>
                  <a:prstGeom prst="straightConnector1">
                    <a:avLst/>
                  </a:prstGeom>
                  <a:ln w="3175">
                    <a:solidFill>
                      <a:schemeClr val="bg1"/>
                    </a:solidFill>
                    <a:headEnd type="arrow" w="sm" len="sm"/>
                    <a:tailEnd type="arrow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" name="Group 30"/>
                <p:cNvGrpSpPr/>
                <p:nvPr/>
              </p:nvGrpSpPr>
              <p:grpSpPr>
                <a:xfrm>
                  <a:off x="6330786" y="3058005"/>
                  <a:ext cx="935143" cy="391818"/>
                  <a:chOff x="1143000" y="4343400"/>
                  <a:chExt cx="1143000" cy="609600"/>
                </a:xfrm>
              </p:grpSpPr>
              <p:sp>
                <p:nvSpPr>
                  <p:cNvPr id="32" name="Flowchart: Magnetic Disk 31"/>
                  <p:cNvSpPr/>
                  <p:nvPr/>
                </p:nvSpPr>
                <p:spPr>
                  <a:xfrm>
                    <a:off x="1143000" y="4343400"/>
                    <a:ext cx="1143000" cy="609600"/>
                  </a:xfrm>
                  <a:prstGeom prst="flowChartMagneticDisk">
                    <a:avLst/>
                  </a:prstGeom>
                  <a:solidFill>
                    <a:srgbClr val="00B0F0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cxnSp>
                <p:nvCxnSpPr>
                  <p:cNvPr id="33" name="Straight Arrow Connector 32"/>
                  <p:cNvCxnSpPr/>
                  <p:nvPr/>
                </p:nvCxnSpPr>
                <p:spPr>
                  <a:xfrm>
                    <a:off x="1371600" y="4419600"/>
                    <a:ext cx="685800" cy="1588"/>
                  </a:xfrm>
                  <a:prstGeom prst="straightConnector1">
                    <a:avLst/>
                  </a:prstGeom>
                  <a:ln w="3175">
                    <a:solidFill>
                      <a:schemeClr val="bg1"/>
                    </a:solidFill>
                    <a:headEnd type="arrow" w="sm" len="sm"/>
                    <a:tailEnd type="arrow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Arrow Connector 33"/>
                  <p:cNvCxnSpPr>
                    <a:stCxn id="32" idx="0"/>
                  </p:cNvCxnSpPr>
                  <p:nvPr/>
                </p:nvCxnSpPr>
                <p:spPr>
                  <a:xfrm rot="16200000" flipV="1">
                    <a:off x="1593850" y="4425950"/>
                    <a:ext cx="203200" cy="38100"/>
                  </a:xfrm>
                  <a:prstGeom prst="straightConnector1">
                    <a:avLst/>
                  </a:prstGeom>
                  <a:ln w="3175">
                    <a:solidFill>
                      <a:schemeClr val="bg1"/>
                    </a:solidFill>
                    <a:headEnd type="arrow" w="sm" len="sm"/>
                    <a:tailEnd type="arrow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9" name="TextBox 68"/>
                <p:cNvSpPr txBox="1"/>
                <p:nvPr/>
              </p:nvSpPr>
              <p:spPr>
                <a:xfrm>
                  <a:off x="6474655" y="1229522"/>
                  <a:ext cx="935143" cy="237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bg1"/>
                      </a:solidFill>
                    </a:rPr>
                    <a:t>Europe</a:t>
                  </a:r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6546589" y="1882552"/>
                  <a:ext cx="935143" cy="237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bg1"/>
                      </a:solidFill>
                    </a:rPr>
                    <a:t>Africa</a:t>
                  </a:r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6546589" y="2535581"/>
                  <a:ext cx="935143" cy="237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bg1"/>
                      </a:solidFill>
                    </a:rPr>
                    <a:t>Asia</a:t>
                  </a:r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6402720" y="3188611"/>
                  <a:ext cx="935143" cy="237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bg1"/>
                      </a:solidFill>
                    </a:rPr>
                    <a:t>Australia</a:t>
                  </a:r>
                  <a:endParaRPr lang="en-US" sz="12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76" name="TextBox 75"/>
            <p:cNvSpPr txBox="1"/>
            <p:nvPr/>
          </p:nvSpPr>
          <p:spPr>
            <a:xfrm>
              <a:off x="2133600" y="1371600"/>
              <a:ext cx="6858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.2</a:t>
              </a:r>
            </a:p>
            <a:p>
              <a:endParaRPr lang="en-US" dirty="0" smtClean="0"/>
            </a:p>
            <a:p>
              <a:r>
                <a:rPr lang="en-US" dirty="0" smtClean="0"/>
                <a:t>.3</a:t>
              </a:r>
            </a:p>
            <a:p>
              <a:endParaRPr lang="en-US" dirty="0" smtClean="0"/>
            </a:p>
            <a:p>
              <a:r>
                <a:rPr lang="en-US" dirty="0" smtClean="0"/>
                <a:t>.4</a:t>
              </a:r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r>
                <a:rPr lang="en-US" dirty="0" smtClean="0"/>
                <a:t>.5</a:t>
              </a:r>
              <a:endParaRPr lang="en-US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724400" y="4724400"/>
              <a:ext cx="228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Remote Branch Sites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724400" y="2514600"/>
              <a:ext cx="1219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 1/0</a:t>
              </a:r>
              <a:endParaRPr lang="en-US" sz="12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724400" y="3048000"/>
              <a:ext cx="1219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 1/1</a:t>
              </a:r>
              <a:endParaRPr lang="en-US" sz="12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334000" y="3200400"/>
              <a:ext cx="1219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 1/2</a:t>
              </a:r>
              <a:endParaRPr lang="en-US" sz="12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019800" y="3304401"/>
              <a:ext cx="1219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 1/3</a:t>
              </a:r>
              <a:endParaRPr lang="en-US" sz="12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1828800" y="609600"/>
            <a:ext cx="5715000" cy="4908054"/>
            <a:chOff x="1828800" y="609600"/>
            <a:chExt cx="5715000" cy="4908054"/>
          </a:xfrm>
        </p:grpSpPr>
        <p:sp>
          <p:nvSpPr>
            <p:cNvPr id="42" name="TextBox 41"/>
            <p:cNvSpPr txBox="1"/>
            <p:nvPr/>
          </p:nvSpPr>
          <p:spPr>
            <a:xfrm>
              <a:off x="2819400" y="2286000"/>
              <a:ext cx="3886200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SwA# config t</a:t>
              </a:r>
            </a:p>
            <a:p>
              <a:r>
                <a:rPr lang="en-US" sz="1200" dirty="0" smtClean="0"/>
                <a:t>SwA(config)# int fa0/1</a:t>
              </a:r>
            </a:p>
            <a:p>
              <a:r>
                <a:rPr lang="en-US" sz="1200" dirty="0" smtClean="0"/>
                <a:t>SwA(config-if)# switchport mode access</a:t>
              </a:r>
            </a:p>
            <a:p>
              <a:r>
                <a:rPr lang="en-US" sz="1200" dirty="0" smtClean="0"/>
                <a:t>SwA(config-if)# switchport port-security mac-address sticky</a:t>
              </a:r>
            </a:p>
            <a:p>
              <a:r>
                <a:rPr lang="en-US" sz="1200" dirty="0" smtClean="0"/>
                <a:t>SwA(config-if)# switchport port-security max 1</a:t>
              </a:r>
            </a:p>
            <a:p>
              <a:r>
                <a:rPr lang="en-US" sz="1200" dirty="0" smtClean="0"/>
                <a:t>SwA(config-if)# switchport port-security</a:t>
              </a:r>
            </a:p>
            <a:p>
              <a:r>
                <a:rPr lang="en-US" sz="1200" dirty="0" smtClean="0"/>
                <a:t>SwA(config-if)# end</a:t>
              </a:r>
            </a:p>
            <a:p>
              <a:r>
                <a:rPr lang="en-US" sz="1200" dirty="0" smtClean="0"/>
                <a:t>SwA# copy run start</a:t>
              </a:r>
            </a:p>
            <a:p>
              <a:r>
                <a:rPr lang="en-US" sz="1200" dirty="0" smtClean="0"/>
                <a:t>SwA# show mac-address-table</a:t>
              </a:r>
            </a:p>
            <a:p>
              <a:r>
                <a:rPr lang="en-US" sz="1200" dirty="0" smtClean="0"/>
                <a:t>.</a:t>
              </a:r>
            </a:p>
            <a:p>
              <a:r>
                <a:rPr lang="en-US" sz="1200" dirty="0" smtClean="0"/>
                <a:t>.</a:t>
              </a:r>
            </a:p>
            <a:p>
              <a:r>
                <a:rPr lang="en-US" sz="1200" dirty="0" smtClean="0"/>
                <a:t>0000.bbbb.bbbb	fa0/2</a:t>
              </a:r>
            </a:p>
            <a:p>
              <a:r>
                <a:rPr lang="en-US" sz="1200" dirty="0" smtClean="0"/>
                <a:t>0000.cccc.cccc		fa0/3</a:t>
              </a:r>
            </a:p>
            <a:p>
              <a:endParaRPr lang="en-US" sz="1200" dirty="0" smtClean="0"/>
            </a:p>
            <a:p>
              <a:endParaRPr lang="en-US" sz="1200" dirty="0" smtClean="0"/>
            </a:p>
            <a:p>
              <a:endParaRPr lang="en-US" sz="1200" dirty="0" smtClean="0"/>
            </a:p>
            <a:p>
              <a:endParaRPr lang="en-US" sz="1200" dirty="0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1828800" y="609600"/>
              <a:ext cx="5715000" cy="1704201"/>
              <a:chOff x="1066800" y="886599"/>
              <a:chExt cx="5715000" cy="1704201"/>
            </a:xfrm>
          </p:grpSpPr>
          <p:cxnSp>
            <p:nvCxnSpPr>
              <p:cNvPr id="8" name="Straight Connector 7"/>
              <p:cNvCxnSpPr/>
              <p:nvPr/>
            </p:nvCxnSpPr>
            <p:spPr>
              <a:xfrm rot="5400000" flipH="1" flipV="1">
                <a:off x="3009900" y="1790700"/>
                <a:ext cx="6858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>
                <a:endCxn id="38" idx="2"/>
              </p:cNvCxnSpPr>
              <p:nvPr/>
            </p:nvCxnSpPr>
            <p:spPr>
              <a:xfrm rot="10800000">
                <a:off x="1638300" y="2057400"/>
                <a:ext cx="36195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Group 3"/>
              <p:cNvGrpSpPr/>
              <p:nvPr/>
            </p:nvGrpSpPr>
            <p:grpSpPr>
              <a:xfrm>
                <a:off x="2590800" y="1828800"/>
                <a:ext cx="1600200" cy="457200"/>
                <a:chOff x="3962400" y="3962400"/>
                <a:chExt cx="1600200" cy="457200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3962400" y="3962400"/>
                  <a:ext cx="1600200" cy="45720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6" name="Straight Arrow Connector 5"/>
                <p:cNvCxnSpPr/>
                <p:nvPr/>
              </p:nvCxnSpPr>
              <p:spPr>
                <a:xfrm>
                  <a:off x="4191000" y="4113212"/>
                  <a:ext cx="1066800" cy="1588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Arrow Connector 6"/>
                <p:cNvCxnSpPr/>
                <p:nvPr/>
              </p:nvCxnSpPr>
              <p:spPr>
                <a:xfrm rot="10800000">
                  <a:off x="4191000" y="4267200"/>
                  <a:ext cx="1066800" cy="1588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/>
              <p:cNvGrpSpPr/>
              <p:nvPr/>
            </p:nvGrpSpPr>
            <p:grpSpPr>
              <a:xfrm>
                <a:off x="3048000" y="886599"/>
                <a:ext cx="609600" cy="533400"/>
                <a:chOff x="6858000" y="4724400"/>
                <a:chExt cx="609600" cy="533400"/>
              </a:xfrm>
            </p:grpSpPr>
            <p:sp>
              <p:nvSpPr>
                <p:cNvPr id="10" name="Flowchart: Data 9"/>
                <p:cNvSpPr/>
                <p:nvPr/>
              </p:nvSpPr>
              <p:spPr>
                <a:xfrm>
                  <a:off x="6858000" y="5105400"/>
                  <a:ext cx="609600" cy="152400"/>
                </a:xfrm>
                <a:prstGeom prst="flowChartInputOutpu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" name="Bevel 10"/>
                <p:cNvSpPr/>
                <p:nvPr/>
              </p:nvSpPr>
              <p:spPr>
                <a:xfrm>
                  <a:off x="7010400" y="4724400"/>
                  <a:ext cx="457200" cy="381000"/>
                </a:xfrm>
                <a:prstGeom prst="bevel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12" name="Straight Connector 11"/>
                <p:cNvCxnSpPr/>
                <p:nvPr/>
              </p:nvCxnSpPr>
              <p:spPr>
                <a:xfrm>
                  <a:off x="6934200" y="5180012"/>
                  <a:ext cx="3810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>
                  <a:off x="7010400" y="5180012"/>
                  <a:ext cx="3048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>
                <a:off x="5105400" y="1676400"/>
                <a:ext cx="609600" cy="533400"/>
                <a:chOff x="6858000" y="4724400"/>
                <a:chExt cx="609600" cy="533400"/>
              </a:xfrm>
            </p:grpSpPr>
            <p:sp>
              <p:nvSpPr>
                <p:cNvPr id="23" name="Flowchart: Data 22"/>
                <p:cNvSpPr/>
                <p:nvPr/>
              </p:nvSpPr>
              <p:spPr>
                <a:xfrm>
                  <a:off x="6858000" y="5105400"/>
                  <a:ext cx="609600" cy="152400"/>
                </a:xfrm>
                <a:prstGeom prst="flowChartInputOutpu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" name="Bevel 23"/>
                <p:cNvSpPr/>
                <p:nvPr/>
              </p:nvSpPr>
              <p:spPr>
                <a:xfrm>
                  <a:off x="7010400" y="4724400"/>
                  <a:ext cx="457200" cy="381000"/>
                </a:xfrm>
                <a:prstGeom prst="bevel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6934200" y="5180012"/>
                  <a:ext cx="3810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7010400" y="5180012"/>
                  <a:ext cx="3048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/>
              <p:cNvGrpSpPr/>
              <p:nvPr/>
            </p:nvGrpSpPr>
            <p:grpSpPr>
              <a:xfrm>
                <a:off x="1066800" y="1704201"/>
                <a:ext cx="609600" cy="533400"/>
                <a:chOff x="6858000" y="4724400"/>
                <a:chExt cx="609600" cy="533400"/>
              </a:xfrm>
            </p:grpSpPr>
            <p:sp>
              <p:nvSpPr>
                <p:cNvPr id="28" name="Flowchart: Data 27"/>
                <p:cNvSpPr/>
                <p:nvPr/>
              </p:nvSpPr>
              <p:spPr>
                <a:xfrm>
                  <a:off x="6858000" y="5105400"/>
                  <a:ext cx="609600" cy="152400"/>
                </a:xfrm>
                <a:prstGeom prst="flowChartInputOutpu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" name="Bevel 28"/>
                <p:cNvSpPr/>
                <p:nvPr/>
              </p:nvSpPr>
              <p:spPr>
                <a:xfrm>
                  <a:off x="7010400" y="4724400"/>
                  <a:ext cx="457200" cy="381000"/>
                </a:xfrm>
                <a:prstGeom prst="bevel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6934200" y="5180012"/>
                  <a:ext cx="3810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7010400" y="5180012"/>
                  <a:ext cx="3048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TextBox 37"/>
              <p:cNvSpPr txBox="1"/>
              <p:nvPr/>
            </p:nvSpPr>
            <p:spPr>
              <a:xfrm>
                <a:off x="1295400" y="1780401"/>
                <a:ext cx="685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A</a:t>
                </a:r>
                <a:endParaRPr lang="en-US" sz="1200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276600" y="962799"/>
                <a:ext cx="685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B</a:t>
                </a:r>
                <a:endParaRPr lang="en-US" sz="1200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334000" y="1704201"/>
                <a:ext cx="685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C</a:t>
                </a:r>
                <a:endParaRPr lang="en-US" sz="12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057400" y="1828800"/>
                <a:ext cx="685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Fa0/1</a:t>
                </a:r>
                <a:endParaRPr lang="en-US" sz="12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352800" y="1600200"/>
                <a:ext cx="685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Fa0/2</a:t>
                </a:r>
                <a:endParaRPr lang="en-US" sz="12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4191000" y="1828800"/>
                <a:ext cx="685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Fa0/3</a:t>
                </a:r>
                <a:endParaRPr lang="en-US" sz="12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371600" y="2237601"/>
                <a:ext cx="1828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0000.aaaa.aaaa</a:t>
                </a:r>
                <a:endParaRPr lang="en-US" sz="12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657600" y="1066800"/>
                <a:ext cx="1828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0000.bbbb.bbbb</a:t>
                </a:r>
                <a:endParaRPr lang="en-US" sz="12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953000" y="2313801"/>
                <a:ext cx="18288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0000.cccc.cccc</a:t>
                </a:r>
                <a:endParaRPr lang="en-US" sz="1200" dirty="0"/>
              </a:p>
            </p:txBody>
          </p:sp>
        </p:grpSp>
      </p:grpSp>
      <p:sp>
        <p:nvSpPr>
          <p:cNvPr id="57" name="TextBox 56"/>
          <p:cNvSpPr txBox="1"/>
          <p:nvPr/>
        </p:nvSpPr>
        <p:spPr>
          <a:xfrm>
            <a:off x="3276600" y="5867400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Question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123"/>
          <p:cNvGrpSpPr/>
          <p:nvPr/>
        </p:nvGrpSpPr>
        <p:grpSpPr>
          <a:xfrm>
            <a:off x="1066800" y="838200"/>
            <a:ext cx="7086600" cy="4876800"/>
            <a:chOff x="1066800" y="838200"/>
            <a:chExt cx="7086600" cy="4876800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2438400" y="2590800"/>
              <a:ext cx="2286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5400000">
              <a:off x="4457700" y="3086100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4572000" y="2590800"/>
              <a:ext cx="23622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/>
            <p:cNvGrpSpPr/>
            <p:nvPr/>
          </p:nvGrpSpPr>
          <p:grpSpPr>
            <a:xfrm rot="5400000">
              <a:off x="6972300" y="3162300"/>
              <a:ext cx="1143000" cy="152400"/>
              <a:chOff x="2895600" y="1981200"/>
              <a:chExt cx="2667000" cy="230188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2895600" y="1981200"/>
                <a:ext cx="13716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4038600" y="2209800"/>
                <a:ext cx="15240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rot="5400000">
                <a:off x="4038600" y="1981200"/>
                <a:ext cx="228600" cy="22860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Cloud 8"/>
            <p:cNvSpPr/>
            <p:nvPr/>
          </p:nvSpPr>
          <p:spPr>
            <a:xfrm>
              <a:off x="6858000" y="3810000"/>
              <a:ext cx="1295400" cy="609600"/>
            </a:xfrm>
            <a:prstGeom prst="cloud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6934200" y="2362200"/>
              <a:ext cx="1219200" cy="549534"/>
              <a:chOff x="3886200" y="5486400"/>
              <a:chExt cx="1219200" cy="863554"/>
            </a:xfrm>
          </p:grpSpPr>
          <p:grpSp>
            <p:nvGrpSpPr>
              <p:cNvPr id="11" name="Group 76"/>
              <p:cNvGrpSpPr/>
              <p:nvPr/>
            </p:nvGrpSpPr>
            <p:grpSpPr>
              <a:xfrm>
                <a:off x="3886200" y="5486400"/>
                <a:ext cx="1219200" cy="838200"/>
                <a:chOff x="3124200" y="5181600"/>
                <a:chExt cx="1219200" cy="838200"/>
              </a:xfrm>
            </p:grpSpPr>
            <p:sp>
              <p:nvSpPr>
                <p:cNvPr id="13" name="Flowchart: Stored Data 12"/>
                <p:cNvSpPr/>
                <p:nvPr/>
              </p:nvSpPr>
              <p:spPr>
                <a:xfrm rot="16200000">
                  <a:off x="3429000" y="5105400"/>
                  <a:ext cx="609600" cy="1219200"/>
                </a:xfrm>
                <a:prstGeom prst="flowChartOnlineStorag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>
                  <a:off x="3124200" y="5181600"/>
                  <a:ext cx="1219200" cy="38100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" name="Quad Arrow 14"/>
                <p:cNvSpPr/>
                <p:nvPr/>
              </p:nvSpPr>
              <p:spPr>
                <a:xfrm flipV="1">
                  <a:off x="3352800" y="5181600"/>
                  <a:ext cx="762000" cy="381000"/>
                </a:xfrm>
                <a:prstGeom prst="quadArrow">
                  <a:avLst>
                    <a:gd name="adj1" fmla="val 0"/>
                    <a:gd name="adj2" fmla="val 22500"/>
                    <a:gd name="adj3" fmla="val 225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4114800" y="5866304"/>
                <a:ext cx="914400" cy="483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Router-1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3810000" y="1143000"/>
              <a:ext cx="609600" cy="533400"/>
              <a:chOff x="6858000" y="4724400"/>
              <a:chExt cx="609600" cy="533400"/>
            </a:xfrm>
          </p:grpSpPr>
          <p:sp>
            <p:nvSpPr>
              <p:cNvPr id="17" name="Flowchart: Data 16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Bevel 17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>
              <a:off x="4648200" y="3276600"/>
              <a:ext cx="381000" cy="685800"/>
              <a:chOff x="6248400" y="4648200"/>
              <a:chExt cx="381000" cy="6858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6248400" y="4648200"/>
                <a:ext cx="381000" cy="68580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6324600" y="4876800"/>
                <a:ext cx="228600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6324600" y="4953000"/>
                <a:ext cx="228600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/>
            <p:cNvGrpSpPr/>
            <p:nvPr/>
          </p:nvGrpSpPr>
          <p:grpSpPr>
            <a:xfrm>
              <a:off x="4038600" y="2362200"/>
              <a:ext cx="1600200" cy="457200"/>
              <a:chOff x="3810000" y="5562600"/>
              <a:chExt cx="1600200" cy="457200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3810000" y="5562600"/>
                <a:ext cx="1600200" cy="457200"/>
                <a:chOff x="3962400" y="3962400"/>
                <a:chExt cx="1600200" cy="457200"/>
              </a:xfrm>
            </p:grpSpPr>
            <p:sp>
              <p:nvSpPr>
                <p:cNvPr id="22" name="Rectangle 21"/>
                <p:cNvSpPr/>
                <p:nvPr/>
              </p:nvSpPr>
              <p:spPr>
                <a:xfrm>
                  <a:off x="3962400" y="3962400"/>
                  <a:ext cx="1600200" cy="457200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4191000" y="4113212"/>
                  <a:ext cx="1066800" cy="1588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 rot="10800000">
                  <a:off x="4191000" y="4267200"/>
                  <a:ext cx="1066800" cy="1588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TextBox 29"/>
              <p:cNvSpPr txBox="1"/>
              <p:nvPr/>
            </p:nvSpPr>
            <p:spPr>
              <a:xfrm>
                <a:off x="4191000" y="5638800"/>
                <a:ext cx="9144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    Sw-1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1524000" y="3733800"/>
              <a:ext cx="1600200" cy="457200"/>
              <a:chOff x="3810000" y="5562600"/>
              <a:chExt cx="1600200" cy="457200"/>
            </a:xfrm>
          </p:grpSpPr>
          <p:grpSp>
            <p:nvGrpSpPr>
              <p:cNvPr id="37" name="Group 20"/>
              <p:cNvGrpSpPr/>
              <p:nvPr/>
            </p:nvGrpSpPr>
            <p:grpSpPr>
              <a:xfrm>
                <a:off x="3810000" y="5562600"/>
                <a:ext cx="1600200" cy="457200"/>
                <a:chOff x="3962400" y="3962400"/>
                <a:chExt cx="1600200" cy="457200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3962400" y="3962400"/>
                  <a:ext cx="1600200" cy="457200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40" name="Straight Arrow Connector 39"/>
                <p:cNvCxnSpPr/>
                <p:nvPr/>
              </p:nvCxnSpPr>
              <p:spPr>
                <a:xfrm>
                  <a:off x="4191000" y="4113212"/>
                  <a:ext cx="1066800" cy="1588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/>
                <p:cNvCxnSpPr/>
                <p:nvPr/>
              </p:nvCxnSpPr>
              <p:spPr>
                <a:xfrm rot="10800000">
                  <a:off x="4191000" y="4267200"/>
                  <a:ext cx="1066800" cy="1588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TextBox 37"/>
              <p:cNvSpPr txBox="1"/>
              <p:nvPr/>
            </p:nvSpPr>
            <p:spPr>
              <a:xfrm>
                <a:off x="4191000" y="5638800"/>
                <a:ext cx="9144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    Prod-1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1524000" y="2362200"/>
              <a:ext cx="1600200" cy="457200"/>
              <a:chOff x="3810000" y="5562600"/>
              <a:chExt cx="1600200" cy="457200"/>
            </a:xfrm>
          </p:grpSpPr>
          <p:grpSp>
            <p:nvGrpSpPr>
              <p:cNvPr id="43" name="Group 20"/>
              <p:cNvGrpSpPr/>
              <p:nvPr/>
            </p:nvGrpSpPr>
            <p:grpSpPr>
              <a:xfrm>
                <a:off x="3810000" y="5562600"/>
                <a:ext cx="1600200" cy="457200"/>
                <a:chOff x="3962400" y="3962400"/>
                <a:chExt cx="1600200" cy="457200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3962400" y="3962400"/>
                  <a:ext cx="1600200" cy="457200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46" name="Straight Arrow Connector 45"/>
                <p:cNvCxnSpPr/>
                <p:nvPr/>
              </p:nvCxnSpPr>
              <p:spPr>
                <a:xfrm>
                  <a:off x="4191000" y="4113212"/>
                  <a:ext cx="1066800" cy="1588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 rot="10800000">
                  <a:off x="4191000" y="4267200"/>
                  <a:ext cx="1066800" cy="1588"/>
                </a:xfrm>
                <a:prstGeom prst="straightConnector1">
                  <a:avLst/>
                </a:prstGeom>
                <a:ln w="317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TextBox 43"/>
              <p:cNvSpPr txBox="1"/>
              <p:nvPr/>
            </p:nvSpPr>
            <p:spPr>
              <a:xfrm>
                <a:off x="4191000" y="5638800"/>
                <a:ext cx="9144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    Ship-1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2" name="Straight Connector 51"/>
            <p:cNvCxnSpPr/>
            <p:nvPr/>
          </p:nvCxnSpPr>
          <p:spPr>
            <a:xfrm rot="5400000">
              <a:off x="5068094" y="2018506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4458494" y="2018506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5400000">
              <a:off x="3848894" y="2018506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5400000">
              <a:off x="2551906" y="2018506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1942306" y="2018506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1332706" y="2018506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2629694" y="4533106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2020094" y="4533106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1410494" y="4533106"/>
              <a:ext cx="685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39" idx="0"/>
              <a:endCxn id="45" idx="2"/>
            </p:cNvCxnSpPr>
            <p:nvPr/>
          </p:nvCxnSpPr>
          <p:spPr>
            <a:xfrm rot="5400000" flipH="1" flipV="1">
              <a:off x="1866900" y="3276600"/>
              <a:ext cx="9144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/>
            <p:cNvGrpSpPr/>
            <p:nvPr/>
          </p:nvGrpSpPr>
          <p:grpSpPr>
            <a:xfrm>
              <a:off x="4495800" y="1143000"/>
              <a:ext cx="609600" cy="533400"/>
              <a:chOff x="6858000" y="4724400"/>
              <a:chExt cx="609600" cy="533400"/>
            </a:xfrm>
          </p:grpSpPr>
          <p:sp>
            <p:nvSpPr>
              <p:cNvPr id="65" name="Flowchart: Data 64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Bevel 65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68"/>
            <p:cNvGrpSpPr/>
            <p:nvPr/>
          </p:nvGrpSpPr>
          <p:grpSpPr>
            <a:xfrm>
              <a:off x="5181600" y="1143000"/>
              <a:ext cx="609600" cy="533400"/>
              <a:chOff x="6858000" y="4724400"/>
              <a:chExt cx="609600" cy="533400"/>
            </a:xfrm>
          </p:grpSpPr>
          <p:sp>
            <p:nvSpPr>
              <p:cNvPr id="70" name="Flowchart: Data 69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Bevel 70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2" name="Straight Connector 71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/>
            <p:cNvGrpSpPr/>
            <p:nvPr/>
          </p:nvGrpSpPr>
          <p:grpSpPr>
            <a:xfrm>
              <a:off x="1295400" y="1143000"/>
              <a:ext cx="609600" cy="533400"/>
              <a:chOff x="6858000" y="4724400"/>
              <a:chExt cx="609600" cy="533400"/>
            </a:xfrm>
          </p:grpSpPr>
          <p:sp>
            <p:nvSpPr>
              <p:cNvPr id="75" name="Flowchart: Data 74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Bevel 75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7" name="Straight Connector 76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78"/>
            <p:cNvGrpSpPr/>
            <p:nvPr/>
          </p:nvGrpSpPr>
          <p:grpSpPr>
            <a:xfrm>
              <a:off x="1981200" y="1143000"/>
              <a:ext cx="609600" cy="533400"/>
              <a:chOff x="6858000" y="4724400"/>
              <a:chExt cx="609600" cy="533400"/>
            </a:xfrm>
          </p:grpSpPr>
          <p:sp>
            <p:nvSpPr>
              <p:cNvPr id="80" name="Flowchart: Data 79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Bevel 80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/>
            <p:cNvGrpSpPr/>
            <p:nvPr/>
          </p:nvGrpSpPr>
          <p:grpSpPr>
            <a:xfrm>
              <a:off x="2667000" y="1143000"/>
              <a:ext cx="609600" cy="533400"/>
              <a:chOff x="6858000" y="4724400"/>
              <a:chExt cx="609600" cy="533400"/>
            </a:xfrm>
          </p:grpSpPr>
          <p:sp>
            <p:nvSpPr>
              <p:cNvPr id="85" name="Flowchart: Data 84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" name="Bevel 85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7" name="Straight Connector 86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Group 88"/>
            <p:cNvGrpSpPr/>
            <p:nvPr/>
          </p:nvGrpSpPr>
          <p:grpSpPr>
            <a:xfrm>
              <a:off x="1295400" y="4876800"/>
              <a:ext cx="609600" cy="533400"/>
              <a:chOff x="6858000" y="4724400"/>
              <a:chExt cx="609600" cy="533400"/>
            </a:xfrm>
          </p:grpSpPr>
          <p:sp>
            <p:nvSpPr>
              <p:cNvPr id="90" name="Flowchart: Data 89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Bevel 90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2" name="Straight Connector 91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oup 93"/>
            <p:cNvGrpSpPr/>
            <p:nvPr/>
          </p:nvGrpSpPr>
          <p:grpSpPr>
            <a:xfrm>
              <a:off x="1981200" y="4876800"/>
              <a:ext cx="609600" cy="533400"/>
              <a:chOff x="6858000" y="4724400"/>
              <a:chExt cx="609600" cy="533400"/>
            </a:xfrm>
          </p:grpSpPr>
          <p:sp>
            <p:nvSpPr>
              <p:cNvPr id="95" name="Flowchart: Data 94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" name="Bevel 95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7" name="Straight Connector 96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Group 98"/>
            <p:cNvGrpSpPr/>
            <p:nvPr/>
          </p:nvGrpSpPr>
          <p:grpSpPr>
            <a:xfrm>
              <a:off x="2667000" y="4876800"/>
              <a:ext cx="609600" cy="533400"/>
              <a:chOff x="6858000" y="4724400"/>
              <a:chExt cx="609600" cy="533400"/>
            </a:xfrm>
          </p:grpSpPr>
          <p:sp>
            <p:nvSpPr>
              <p:cNvPr id="100" name="Flowchart: Data 99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Bevel 100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2" name="Straight Connector 101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TextBox 104"/>
            <p:cNvSpPr txBox="1"/>
            <p:nvPr/>
          </p:nvSpPr>
          <p:spPr>
            <a:xfrm>
              <a:off x="7162800" y="3881735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Service Provider</a:t>
              </a:r>
              <a:endParaRPr lang="en-US" sz="1200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572000" y="4038600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E-Com Server</a:t>
              </a:r>
              <a:endParaRPr lang="en-US" sz="1200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715000" y="2085201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192.168.10.0/24</a:t>
              </a:r>
              <a:endParaRPr lang="en-US" sz="1200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629400" y="25908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.1</a:t>
              </a:r>
              <a:endParaRPr lang="en-US" sz="1200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800600" y="3048000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.2</a:t>
              </a:r>
              <a:endParaRPr lang="en-US" sz="1200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410200" y="16280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.3</a:t>
              </a:r>
              <a:endParaRPr lang="en-US" sz="1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143000" y="838201"/>
              <a:ext cx="2362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Manager2      Worker2    Secretary2</a:t>
              </a:r>
              <a:endParaRPr lang="en-US" sz="1200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95800" y="16280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.4</a:t>
              </a:r>
              <a:endParaRPr lang="en-US" sz="1200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886200" y="16280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.5</a:t>
              </a:r>
              <a:endParaRPr lang="en-US" sz="1200" dirty="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895600" y="16280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.6</a:t>
              </a:r>
              <a:endParaRPr lang="en-US" sz="1200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981200" y="16280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.7</a:t>
              </a:r>
              <a:endParaRPr lang="en-US" sz="1200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371600" y="16280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.8</a:t>
              </a:r>
              <a:endParaRPr lang="en-US" sz="1200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971800" y="41426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.9</a:t>
              </a:r>
              <a:endParaRPr lang="en-US" sz="1200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057400" y="41426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.10</a:t>
              </a:r>
              <a:endParaRPr lang="en-US" sz="1200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1447800" y="414260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.11</a:t>
              </a:r>
              <a:endParaRPr lang="en-US" sz="1200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066800" y="5438001"/>
              <a:ext cx="2362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Manager3      Worker3    Secretary3</a:t>
              </a:r>
              <a:endParaRPr lang="en-US" sz="1200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733800" y="838200"/>
              <a:ext cx="2362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Manager1         CFO       Secretary2</a:t>
              </a:r>
              <a:endParaRPr lang="en-US" sz="1200" dirty="0"/>
            </a:p>
          </p:txBody>
        </p:sp>
      </p:grpSp>
      <p:sp>
        <p:nvSpPr>
          <p:cNvPr id="125" name="Rectangle 124"/>
          <p:cNvSpPr/>
          <p:nvPr/>
        </p:nvSpPr>
        <p:spPr>
          <a:xfrm>
            <a:off x="3810000" y="6324600"/>
            <a:ext cx="1208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Question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3657600" y="1981200"/>
            <a:ext cx="3581400" cy="2362200"/>
            <a:chOff x="3657600" y="1981200"/>
            <a:chExt cx="3581400" cy="2362200"/>
          </a:xfrm>
        </p:grpSpPr>
        <p:grpSp>
          <p:nvGrpSpPr>
            <p:cNvPr id="5" name="Group 4"/>
            <p:cNvGrpSpPr/>
            <p:nvPr/>
          </p:nvGrpSpPr>
          <p:grpSpPr>
            <a:xfrm>
              <a:off x="4191000" y="1981200"/>
              <a:ext cx="609600" cy="533400"/>
              <a:chOff x="6858000" y="4724400"/>
              <a:chExt cx="609600" cy="533400"/>
            </a:xfrm>
          </p:grpSpPr>
          <p:sp>
            <p:nvSpPr>
              <p:cNvPr id="6" name="Flowchart: Data 5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Bevel 6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>
              <a:off x="4724400" y="3810000"/>
              <a:ext cx="609600" cy="533400"/>
              <a:chOff x="6858000" y="4724400"/>
              <a:chExt cx="609600" cy="533400"/>
            </a:xfrm>
          </p:grpSpPr>
          <p:sp>
            <p:nvSpPr>
              <p:cNvPr id="19" name="Flowchart: Data 18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Bevel 19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>
              <a:off x="3657600" y="3810000"/>
              <a:ext cx="609600" cy="533400"/>
              <a:chOff x="6858000" y="4724400"/>
              <a:chExt cx="609600" cy="533400"/>
            </a:xfrm>
          </p:grpSpPr>
          <p:sp>
            <p:nvSpPr>
              <p:cNvPr id="24" name="Flowchart: Data 23"/>
              <p:cNvSpPr/>
              <p:nvPr/>
            </p:nvSpPr>
            <p:spPr>
              <a:xfrm>
                <a:off x="6858000" y="5105400"/>
                <a:ext cx="609600" cy="152400"/>
              </a:xfrm>
              <a:prstGeom prst="flowChartInputOutpu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Bevel 24"/>
              <p:cNvSpPr/>
              <p:nvPr/>
            </p:nvSpPr>
            <p:spPr>
              <a:xfrm>
                <a:off x="7010400" y="4724400"/>
                <a:ext cx="457200" cy="381000"/>
              </a:xfrm>
              <a:prstGeom prst="beve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6934200" y="5180012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7010400" y="5180012"/>
                <a:ext cx="3048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/>
            <p:cNvCxnSpPr>
              <a:endCxn id="25" idx="6"/>
            </p:cNvCxnSpPr>
            <p:nvPr/>
          </p:nvCxnSpPr>
          <p:spPr>
            <a:xfrm rot="5400000">
              <a:off x="3619500" y="3390900"/>
              <a:ext cx="8382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4685506" y="3390106"/>
              <a:ext cx="8382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4077494" y="2932906"/>
              <a:ext cx="8382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/>
            <p:cNvGrpSpPr/>
            <p:nvPr/>
          </p:nvGrpSpPr>
          <p:grpSpPr>
            <a:xfrm>
              <a:off x="3733800" y="2971800"/>
              <a:ext cx="1600200" cy="457200"/>
              <a:chOff x="3962400" y="3962400"/>
              <a:chExt cx="1600200" cy="45720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962400" y="3962400"/>
                <a:ext cx="1600200" cy="4572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2" name="Straight Arrow Connector 11"/>
              <p:cNvCxnSpPr/>
              <p:nvPr/>
            </p:nvCxnSpPr>
            <p:spPr>
              <a:xfrm>
                <a:off x="4191000" y="4113212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rot="10800000">
                <a:off x="4191000" y="4267200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TextBox 40"/>
            <p:cNvSpPr txBox="1"/>
            <p:nvPr/>
          </p:nvSpPr>
          <p:spPr>
            <a:xfrm>
              <a:off x="4495800" y="2542401"/>
              <a:ext cx="2133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0000.aaaa.1234</a:t>
              </a:r>
              <a:endParaRPr lang="en-US" sz="12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962400" y="2743200"/>
              <a:ext cx="2133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Fa0/1</a:t>
              </a:r>
              <a:endParaRPr lang="en-US" sz="12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038600" y="3380601"/>
              <a:ext cx="2133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Fa0/2</a:t>
              </a:r>
              <a:endParaRPr lang="en-US" sz="12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105400" y="3380601"/>
              <a:ext cx="2133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Fa0/3</a:t>
              </a:r>
              <a:endParaRPr lang="en-US" sz="1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19600" y="2057400"/>
              <a:ext cx="2133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A</a:t>
              </a:r>
              <a:endParaRPr lang="en-US" sz="1200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3962400" y="57912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Question 9</a:t>
            </a:r>
          </a:p>
          <a:p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1219200" y="1066800"/>
            <a:ext cx="7696200" cy="4419600"/>
            <a:chOff x="1219200" y="1066800"/>
            <a:chExt cx="7696200" cy="4419600"/>
          </a:xfrm>
        </p:grpSpPr>
        <p:sp>
          <p:nvSpPr>
            <p:cNvPr id="15" name="Rounded Rectangle 14"/>
            <p:cNvSpPr/>
            <p:nvPr/>
          </p:nvSpPr>
          <p:spPr>
            <a:xfrm>
              <a:off x="1219200" y="1066800"/>
              <a:ext cx="5105400" cy="23622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3" name="Straight Connector 52"/>
            <p:cNvCxnSpPr/>
            <p:nvPr/>
          </p:nvCxnSpPr>
          <p:spPr>
            <a:xfrm rot="5400000">
              <a:off x="1829594" y="2513806"/>
              <a:ext cx="10668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loud 7"/>
            <p:cNvSpPr/>
            <p:nvPr/>
          </p:nvSpPr>
          <p:spPr>
            <a:xfrm rot="808660">
              <a:off x="6934200" y="1066800"/>
              <a:ext cx="1981200" cy="1447800"/>
            </a:xfrm>
            <a:prstGeom prst="cloud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5105400" y="1828800"/>
              <a:ext cx="1828800" cy="76200"/>
              <a:chOff x="2895600" y="1981200"/>
              <a:chExt cx="2667000" cy="230188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2895600" y="1981200"/>
                <a:ext cx="13716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>
                <a:off x="4038600" y="2209800"/>
                <a:ext cx="15240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rot="5400000">
                <a:off x="4038600" y="1981200"/>
                <a:ext cx="228600" cy="22860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7924800" y="1676400"/>
              <a:ext cx="914400" cy="419990"/>
              <a:chOff x="2209800" y="4343400"/>
              <a:chExt cx="1143000" cy="609600"/>
            </a:xfrm>
          </p:grpSpPr>
          <p:grpSp>
            <p:nvGrpSpPr>
              <p:cNvPr id="18" name="Group 82"/>
              <p:cNvGrpSpPr/>
              <p:nvPr/>
            </p:nvGrpSpPr>
            <p:grpSpPr>
              <a:xfrm>
                <a:off x="2209800" y="4343400"/>
                <a:ext cx="1143000" cy="609600"/>
                <a:chOff x="1143000" y="4343400"/>
                <a:chExt cx="1143000" cy="609600"/>
              </a:xfrm>
            </p:grpSpPr>
            <p:sp>
              <p:nvSpPr>
                <p:cNvPr id="20" name="Flowchart: Magnetic Disk 19"/>
                <p:cNvSpPr/>
                <p:nvPr/>
              </p:nvSpPr>
              <p:spPr>
                <a:xfrm>
                  <a:off x="1143000" y="4343400"/>
                  <a:ext cx="1143000" cy="609600"/>
                </a:xfrm>
                <a:prstGeom prst="flowChartMagneticDisk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>
                  <a:off x="1371600" y="4419600"/>
                  <a:ext cx="685800" cy="1588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>
                  <a:stCxn id="20" idx="0"/>
                </p:cNvCxnSpPr>
                <p:nvPr/>
              </p:nvCxnSpPr>
              <p:spPr>
                <a:xfrm rot="16200000" flipV="1">
                  <a:off x="1593850" y="4425950"/>
                  <a:ext cx="203200" cy="38100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TextBox 18"/>
              <p:cNvSpPr txBox="1"/>
              <p:nvPr/>
            </p:nvSpPr>
            <p:spPr>
              <a:xfrm>
                <a:off x="2362200" y="4465321"/>
                <a:ext cx="914400" cy="402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endParaRPr 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4648200" y="1600200"/>
              <a:ext cx="914400" cy="419990"/>
              <a:chOff x="2209800" y="4343400"/>
              <a:chExt cx="1143000" cy="609600"/>
            </a:xfrm>
          </p:grpSpPr>
          <p:grpSp>
            <p:nvGrpSpPr>
              <p:cNvPr id="24" name="Group 82"/>
              <p:cNvGrpSpPr/>
              <p:nvPr/>
            </p:nvGrpSpPr>
            <p:grpSpPr>
              <a:xfrm>
                <a:off x="2209800" y="4343400"/>
                <a:ext cx="1143000" cy="609600"/>
                <a:chOff x="1143000" y="4343400"/>
                <a:chExt cx="1143000" cy="609600"/>
              </a:xfrm>
            </p:grpSpPr>
            <p:sp>
              <p:nvSpPr>
                <p:cNvPr id="26" name="Flowchart: Magnetic Disk 25"/>
                <p:cNvSpPr/>
                <p:nvPr/>
              </p:nvSpPr>
              <p:spPr>
                <a:xfrm>
                  <a:off x="1143000" y="4343400"/>
                  <a:ext cx="1143000" cy="609600"/>
                </a:xfrm>
                <a:prstGeom prst="flowChartMagneticDisk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7" name="Straight Arrow Connector 26"/>
                <p:cNvCxnSpPr/>
                <p:nvPr/>
              </p:nvCxnSpPr>
              <p:spPr>
                <a:xfrm>
                  <a:off x="1371600" y="4419600"/>
                  <a:ext cx="685800" cy="1588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/>
                <p:cNvCxnSpPr>
                  <a:stCxn id="26" idx="0"/>
                </p:cNvCxnSpPr>
                <p:nvPr/>
              </p:nvCxnSpPr>
              <p:spPr>
                <a:xfrm rot="16200000" flipV="1">
                  <a:off x="1593850" y="4425950"/>
                  <a:ext cx="203200" cy="38100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TextBox 24"/>
              <p:cNvSpPr txBox="1"/>
              <p:nvPr/>
            </p:nvSpPr>
            <p:spPr>
              <a:xfrm>
                <a:off x="2362200" y="4465321"/>
                <a:ext cx="914400" cy="402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RouterA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2819400" y="1752600"/>
              <a:ext cx="1828800" cy="76200"/>
              <a:chOff x="2895600" y="1981200"/>
              <a:chExt cx="2667000" cy="230188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>
                <a:off x="2895600" y="1981200"/>
                <a:ext cx="13716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4038600" y="2209800"/>
                <a:ext cx="15240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5400000">
                <a:off x="4038600" y="1981200"/>
                <a:ext cx="228600" cy="22860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Straight Connector 38"/>
            <p:cNvCxnSpPr/>
            <p:nvPr/>
          </p:nvCxnSpPr>
          <p:spPr>
            <a:xfrm rot="16200000" flipH="1">
              <a:off x="5295900" y="2095500"/>
              <a:ext cx="533400" cy="3048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4306094" y="2094706"/>
              <a:ext cx="533400" cy="3063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5486400" y="2513012"/>
              <a:ext cx="381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191000" y="2514600"/>
              <a:ext cx="381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2628900" y="2095501"/>
              <a:ext cx="533400" cy="3048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>
              <a:off x="1639094" y="2094707"/>
              <a:ext cx="533400" cy="3063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819400" y="2513013"/>
              <a:ext cx="381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524000" y="2514601"/>
              <a:ext cx="381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2133600" y="3048000"/>
              <a:ext cx="4572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/>
            <p:cNvGrpSpPr/>
            <p:nvPr/>
          </p:nvGrpSpPr>
          <p:grpSpPr>
            <a:xfrm>
              <a:off x="1905000" y="1600200"/>
              <a:ext cx="914400" cy="419990"/>
              <a:chOff x="2209800" y="4343400"/>
              <a:chExt cx="1143000" cy="609600"/>
            </a:xfrm>
          </p:grpSpPr>
          <p:grpSp>
            <p:nvGrpSpPr>
              <p:cNvPr id="30" name="Group 82"/>
              <p:cNvGrpSpPr/>
              <p:nvPr/>
            </p:nvGrpSpPr>
            <p:grpSpPr>
              <a:xfrm>
                <a:off x="2209800" y="4343400"/>
                <a:ext cx="1143000" cy="609600"/>
                <a:chOff x="1143000" y="4343400"/>
                <a:chExt cx="1143000" cy="609600"/>
              </a:xfrm>
            </p:grpSpPr>
            <p:sp>
              <p:nvSpPr>
                <p:cNvPr id="32" name="Flowchart: Magnetic Disk 31"/>
                <p:cNvSpPr/>
                <p:nvPr/>
              </p:nvSpPr>
              <p:spPr>
                <a:xfrm>
                  <a:off x="1143000" y="4343400"/>
                  <a:ext cx="1143000" cy="609600"/>
                </a:xfrm>
                <a:prstGeom prst="flowChartMagneticDisk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3" name="Straight Arrow Connector 32"/>
                <p:cNvCxnSpPr/>
                <p:nvPr/>
              </p:nvCxnSpPr>
              <p:spPr>
                <a:xfrm>
                  <a:off x="1371600" y="4419600"/>
                  <a:ext cx="685800" cy="1588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>
                  <a:stCxn id="32" idx="0"/>
                </p:cNvCxnSpPr>
                <p:nvPr/>
              </p:nvCxnSpPr>
              <p:spPr>
                <a:xfrm rot="16200000" flipV="1">
                  <a:off x="1593850" y="4425950"/>
                  <a:ext cx="203200" cy="38100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TextBox 30"/>
              <p:cNvSpPr txBox="1"/>
              <p:nvPr/>
            </p:nvSpPr>
            <p:spPr>
              <a:xfrm>
                <a:off x="2362200" y="4465321"/>
                <a:ext cx="914400" cy="402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RouterA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3200400" y="1066800"/>
              <a:ext cx="2438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OSPF Area 0</a:t>
              </a:r>
              <a:endParaRPr lang="en-US" sz="1200" b="1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905000" y="3048000"/>
              <a:ext cx="2438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172.16.0.0/20</a:t>
              </a:r>
              <a:endParaRPr lang="en-US" sz="12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219200" y="2514600"/>
              <a:ext cx="2438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172.16.32.0/22</a:t>
              </a:r>
              <a:endParaRPr lang="en-US" sz="12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438400" y="2514600"/>
              <a:ext cx="2438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172.16.16.0/20</a:t>
              </a:r>
              <a:endParaRPr lang="en-US" sz="12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200400" y="1475601"/>
              <a:ext cx="2438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172.16.100.0/30</a:t>
              </a:r>
              <a:endParaRPr lang="en-US" sz="12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029200" y="2514600"/>
              <a:ext cx="2438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172.16.100.128/27</a:t>
              </a:r>
              <a:endParaRPr lang="en-US" sz="12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733800" y="2514600"/>
              <a:ext cx="2438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172.16.100.64/26</a:t>
              </a:r>
              <a:endParaRPr lang="en-US" sz="12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419600" y="1600200"/>
              <a:ext cx="304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.1</a:t>
              </a:r>
              <a:endParaRPr lang="en-US" sz="12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010400" y="1704201"/>
              <a:ext cx="1219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199.0.0.2/30</a:t>
              </a:r>
              <a:endParaRPr lang="en-US" sz="12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391400" y="1524000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S0/0</a:t>
              </a:r>
              <a:endParaRPr lang="en-US" sz="12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486400" y="1600200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S0/1</a:t>
              </a:r>
              <a:endParaRPr lang="en-US" sz="1200" dirty="0"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3657600" y="2819400"/>
              <a:ext cx="2743200" cy="26670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657600" y="3124200"/>
              <a:ext cx="27432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RouterA Configuration:</a:t>
              </a:r>
            </a:p>
            <a:p>
              <a:endParaRPr lang="en-US" sz="1200" dirty="0" smtClean="0"/>
            </a:p>
            <a:p>
              <a:r>
                <a:rPr lang="en-US" sz="1200" dirty="0" smtClean="0"/>
                <a:t>ip route 0.0.0.0 0.0.0.0 serial 0/0</a:t>
              </a:r>
            </a:p>
            <a:p>
              <a:r>
                <a:rPr lang="en-US" sz="1200" dirty="0" smtClean="0"/>
                <a:t>.</a:t>
              </a:r>
            </a:p>
            <a:p>
              <a:r>
                <a:rPr lang="en-US" sz="1200" dirty="0" smtClean="0"/>
                <a:t>.</a:t>
              </a:r>
            </a:p>
            <a:p>
              <a:r>
                <a:rPr lang="en-US" sz="1200" dirty="0" smtClean="0"/>
                <a:t>router ospf 1</a:t>
              </a:r>
            </a:p>
            <a:p>
              <a:r>
                <a:rPr lang="en-US" sz="1200" dirty="0" smtClean="0"/>
                <a:t>network  172.16.100.0 0.0.0.3 area 0</a:t>
              </a:r>
            </a:p>
            <a:p>
              <a:r>
                <a:rPr lang="en-US" sz="1200" dirty="0" smtClean="0"/>
                <a:t>network  172.16.100.64.0.0.0.63 area 0 </a:t>
              </a:r>
            </a:p>
            <a:p>
              <a:r>
                <a:rPr lang="en-US" sz="1200" dirty="0" smtClean="0"/>
                <a:t>n</a:t>
              </a:r>
              <a:r>
                <a:rPr lang="en-US" sz="1200" dirty="0" smtClean="0"/>
                <a:t>etwork  172.16.100.125 0.0.0.31 area 0</a:t>
              </a:r>
            </a:p>
            <a:p>
              <a:r>
                <a:rPr lang="en-US" sz="1200" dirty="0" smtClean="0"/>
                <a:t>default-information originate</a:t>
              </a:r>
            </a:p>
            <a:p>
              <a:endParaRPr lang="en-US" dirty="0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124200" y="59436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Question 10</a:t>
            </a:r>
          </a:p>
          <a:p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ed Rectangle 42"/>
          <p:cNvSpPr/>
          <p:nvPr/>
        </p:nvSpPr>
        <p:spPr>
          <a:xfrm>
            <a:off x="2514600" y="1676400"/>
            <a:ext cx="2209800" cy="3657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228600" y="1066800"/>
            <a:ext cx="2209800" cy="426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1256506" y="2932906"/>
            <a:ext cx="8382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287588" y="2209800"/>
            <a:ext cx="684212" cy="457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0800000" flipV="1">
            <a:off x="2209800" y="3047999"/>
            <a:ext cx="763588" cy="6858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5400000">
            <a:off x="1027906" y="2932906"/>
            <a:ext cx="8382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762000" y="3276600"/>
            <a:ext cx="1600200" cy="457200"/>
            <a:chOff x="3962400" y="3962400"/>
            <a:chExt cx="1600200" cy="457200"/>
          </a:xfrm>
        </p:grpSpPr>
        <p:sp>
          <p:nvSpPr>
            <p:cNvPr id="11" name="Rectangle 10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2971800" y="3962400"/>
            <a:ext cx="1600200" cy="457200"/>
            <a:chOff x="3962400" y="3962400"/>
            <a:chExt cx="1600200" cy="457200"/>
          </a:xfrm>
        </p:grpSpPr>
        <p:sp>
          <p:nvSpPr>
            <p:cNvPr id="15" name="Rectangle 14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2895600" y="2667000"/>
            <a:ext cx="1600200" cy="457200"/>
            <a:chOff x="3962400" y="3962400"/>
            <a:chExt cx="1600200" cy="457200"/>
          </a:xfrm>
        </p:grpSpPr>
        <p:sp>
          <p:nvSpPr>
            <p:cNvPr id="19" name="Rectangle 18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762000" y="2133600"/>
            <a:ext cx="1600200" cy="457200"/>
            <a:chOff x="3962400" y="3962400"/>
            <a:chExt cx="1600200" cy="457200"/>
          </a:xfrm>
        </p:grpSpPr>
        <p:sp>
          <p:nvSpPr>
            <p:cNvPr id="23" name="Rectangle 22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/>
          <p:cNvCxnSpPr/>
          <p:nvPr/>
        </p:nvCxnSpPr>
        <p:spPr>
          <a:xfrm rot="5400000">
            <a:off x="3467894" y="3542506"/>
            <a:ext cx="8382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3696494" y="3542506"/>
            <a:ext cx="8382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38200" y="15634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SwitchA</a:t>
            </a:r>
          </a:p>
          <a:p>
            <a:r>
              <a:rPr lang="en-US" sz="1200" dirty="0" smtClean="0"/>
              <a:t>Priority 4096</a:t>
            </a:r>
          </a:p>
          <a:p>
            <a:r>
              <a:rPr lang="en-US" sz="1200" dirty="0" smtClean="0"/>
              <a:t>BIA 0010.8cdd.8431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3048000" y="20968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Switch C</a:t>
            </a:r>
          </a:p>
          <a:p>
            <a:r>
              <a:rPr lang="en-US" sz="1200" dirty="0" smtClean="0"/>
              <a:t>Priority 32768</a:t>
            </a:r>
          </a:p>
          <a:p>
            <a:r>
              <a:rPr lang="en-US" sz="1200" dirty="0" smtClean="0"/>
              <a:t>BIA 0010.8cdd.844b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2971800" y="43434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Switch D</a:t>
            </a:r>
          </a:p>
          <a:p>
            <a:r>
              <a:rPr lang="en-US" sz="1200" dirty="0" smtClean="0"/>
              <a:t>Priority  32768</a:t>
            </a:r>
          </a:p>
          <a:p>
            <a:r>
              <a:rPr lang="en-US" sz="1200" dirty="0" smtClean="0"/>
              <a:t>BIA 0010.8cdd.8458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838200" y="37338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Switch B</a:t>
            </a:r>
          </a:p>
          <a:p>
            <a:r>
              <a:rPr lang="en-US" sz="1200" dirty="0" smtClean="0"/>
              <a:t>Priority  8192</a:t>
            </a:r>
          </a:p>
          <a:p>
            <a:r>
              <a:rPr lang="en-US" sz="1200" dirty="0" smtClean="0"/>
              <a:t>BIA 0010.8cdd.843e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438400" y="2923401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Gi0/2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2438400" y="25908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Gi0/1</a:t>
            </a:r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4038600" y="37338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fa0/11</a:t>
            </a:r>
            <a:endParaRPr lang="en-US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3276600" y="37338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   fa0/2</a:t>
            </a:r>
            <a:endParaRPr 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4038600" y="31242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fa0/12</a:t>
            </a:r>
            <a:endParaRPr 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3276600" y="3124200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   fa0/1</a:t>
            </a:r>
            <a:endParaRPr 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3048000" y="16764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ACCESS LAYER</a:t>
            </a:r>
            <a:endParaRPr lang="en-US" sz="12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533400" y="1094601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DISTRIBUTION LAYER</a:t>
            </a:r>
            <a:endParaRPr lang="en-US" sz="12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2895600" y="304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QUESTION 13</a:t>
            </a:r>
          </a:p>
          <a:p>
            <a:endParaRPr lang="en-US" sz="1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5400000" flipH="1" flipV="1">
            <a:off x="724694" y="1942306"/>
            <a:ext cx="3581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0" y="1143000"/>
            <a:ext cx="2667000" cy="230188"/>
            <a:chOff x="2895600" y="1981200"/>
            <a:chExt cx="2667000" cy="230188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flipV="1">
            <a:off x="2438400" y="1143000"/>
            <a:ext cx="2667000" cy="227012"/>
            <a:chOff x="3048000" y="3198812"/>
            <a:chExt cx="2667000" cy="23018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048000" y="3198812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91000" y="3427412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4191000" y="3198812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905000" y="762000"/>
            <a:ext cx="1219200" cy="838200"/>
            <a:chOff x="3886200" y="5486400"/>
            <a:chExt cx="1219200" cy="838200"/>
          </a:xfrm>
        </p:grpSpPr>
        <p:grpSp>
          <p:nvGrpSpPr>
            <p:cNvPr id="14" name="Group 76"/>
            <p:cNvGrpSpPr/>
            <p:nvPr/>
          </p:nvGrpSpPr>
          <p:grpSpPr>
            <a:xfrm>
              <a:off x="3886200" y="5486400"/>
              <a:ext cx="1219200" cy="838200"/>
              <a:chOff x="3124200" y="5181600"/>
              <a:chExt cx="1219200" cy="838200"/>
            </a:xfrm>
          </p:grpSpPr>
          <p:sp>
            <p:nvSpPr>
              <p:cNvPr id="16" name="Flowchart: Stored Data 15"/>
              <p:cNvSpPr/>
              <p:nvPr/>
            </p:nvSpPr>
            <p:spPr>
              <a:xfrm rot="16200000">
                <a:off x="3429000" y="5105400"/>
                <a:ext cx="609600" cy="1219200"/>
              </a:xfrm>
              <a:prstGeom prst="flowChartOnlineStorag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3124200" y="5181600"/>
                <a:ext cx="1219200" cy="381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Quad Arrow 17"/>
              <p:cNvSpPr/>
              <p:nvPr/>
            </p:nvSpPr>
            <p:spPr>
              <a:xfrm flipV="1">
                <a:off x="3352800" y="5181600"/>
                <a:ext cx="762000" cy="381000"/>
              </a:xfrm>
              <a:prstGeom prst="quadArrow">
                <a:avLst>
                  <a:gd name="adj1" fmla="val 0"/>
                  <a:gd name="adj2" fmla="val 22500"/>
                  <a:gd name="adj3" fmla="val 2250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14800" y="5909846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Router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752600" y="3276600"/>
            <a:ext cx="1600200" cy="457200"/>
            <a:chOff x="2438400" y="3276600"/>
            <a:chExt cx="1600200" cy="457200"/>
          </a:xfrm>
        </p:grpSpPr>
        <p:sp>
          <p:nvSpPr>
            <p:cNvPr id="20" name="Rectangle 19"/>
            <p:cNvSpPr/>
            <p:nvPr/>
          </p:nvSpPr>
          <p:spPr>
            <a:xfrm>
              <a:off x="2438400" y="32766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2667000" y="33528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0800000">
              <a:off x="2667000" y="3656011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819400" y="33528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Switch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514600" y="1524000"/>
            <a:ext cx="1752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 smtClean="0"/>
          </a:p>
          <a:p>
            <a:r>
              <a:rPr lang="en-US" sz="1200" dirty="0" smtClean="0"/>
              <a:t>Fa0/0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Fa0/2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1295400" y="1170801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S0/0/0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3048000" y="1143000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S0/0/1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2514600" y="485001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Fa0/1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5105400" y="76200"/>
            <a:ext cx="38862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access-list 100 permit tcp any any eq ftp</a:t>
            </a:r>
          </a:p>
          <a:p>
            <a:r>
              <a:rPr lang="en-US" sz="1400" dirty="0" smtClean="0"/>
              <a:t>access-list 100 permit tcp any any eq ftp-data</a:t>
            </a:r>
          </a:p>
          <a:p>
            <a:r>
              <a:rPr lang="en-US" sz="1400" dirty="0" smtClean="0"/>
              <a:t>access-list 100 deny   tcp any any eq telnet</a:t>
            </a:r>
          </a:p>
          <a:p>
            <a:r>
              <a:rPr lang="en-US" sz="1400" dirty="0" smtClean="0"/>
              <a:t>access-list 100 deny  icmp any any echo-reply</a:t>
            </a:r>
          </a:p>
          <a:p>
            <a:r>
              <a:rPr lang="en-US" sz="1400" dirty="0" smtClean="0"/>
              <a:t>access-list 100 permit  ip any any</a:t>
            </a:r>
          </a:p>
          <a:p>
            <a:r>
              <a:rPr lang="en-US" sz="1400" dirty="0" smtClean="0"/>
              <a:t>access-list 101 permit tcp any any eq ftp</a:t>
            </a:r>
          </a:p>
          <a:p>
            <a:r>
              <a:rPr lang="en-US" sz="1400" dirty="0" smtClean="0"/>
              <a:t>access-list 101 permit tcp any any eq ftp-data</a:t>
            </a:r>
          </a:p>
          <a:p>
            <a:r>
              <a:rPr lang="en-US" sz="1400" dirty="0" smtClean="0"/>
              <a:t>access-list 101 deny   tcp any any eq telnet</a:t>
            </a:r>
          </a:p>
          <a:p>
            <a:r>
              <a:rPr lang="en-US" sz="1400" dirty="0" smtClean="0"/>
              <a:t>access-list 101 permit icmp any any echo</a:t>
            </a:r>
          </a:p>
          <a:p>
            <a:r>
              <a:rPr lang="en-US" sz="1400" dirty="0" smtClean="0"/>
              <a:t>access-list 101 deny  icmp any any echo-reply</a:t>
            </a:r>
          </a:p>
          <a:p>
            <a:r>
              <a:rPr lang="en-US" sz="1400" dirty="0" smtClean="0"/>
              <a:t>access-list 101 permit  ip any any</a:t>
            </a:r>
          </a:p>
          <a:p>
            <a:r>
              <a:rPr lang="en-US" sz="1400" dirty="0" smtClean="0"/>
              <a:t>access-list 102 permit tcp any any eq ftp</a:t>
            </a:r>
          </a:p>
          <a:p>
            <a:r>
              <a:rPr lang="en-US" sz="1400" dirty="0" smtClean="0"/>
              <a:t>access-list 102 permit tcp any any eq ftp-data</a:t>
            </a:r>
          </a:p>
          <a:p>
            <a:r>
              <a:rPr lang="en-US" sz="1400" dirty="0" smtClean="0"/>
              <a:t>access-list 102 deny   tcp any any eq telnet</a:t>
            </a:r>
          </a:p>
          <a:p>
            <a:r>
              <a:rPr lang="en-US" sz="1400" dirty="0" smtClean="0"/>
              <a:t>access-list 102 permit icmp any any eq echo-reply</a:t>
            </a:r>
          </a:p>
          <a:p>
            <a:r>
              <a:rPr lang="en-US" sz="1400" dirty="0" smtClean="0"/>
              <a:t>access-list 103 permit udp any any eq domain</a:t>
            </a:r>
          </a:p>
          <a:p>
            <a:r>
              <a:rPr lang="en-US" sz="1400" dirty="0" smtClean="0"/>
              <a:t>access-list 103 permit udp any eq domain any</a:t>
            </a:r>
          </a:p>
          <a:p>
            <a:r>
              <a:rPr lang="en-US" sz="1400" dirty="0" smtClean="0"/>
              <a:t>access-list 103 permit tcp any any eq domain</a:t>
            </a:r>
          </a:p>
          <a:p>
            <a:r>
              <a:rPr lang="en-US" sz="1400" dirty="0" smtClean="0"/>
              <a:t>access-list 103 permit tcp any eq domain any</a:t>
            </a:r>
          </a:p>
          <a:p>
            <a:r>
              <a:rPr lang="en-US" sz="1400" dirty="0" smtClean="0"/>
              <a:t>access-list 103 permit tcp any any</a:t>
            </a:r>
          </a:p>
          <a:p>
            <a:r>
              <a:rPr lang="en-US" sz="1400" dirty="0" smtClean="0"/>
              <a:t>access-list 104 permit ip 10.4.4.0 0.0.0.255 any</a:t>
            </a:r>
          </a:p>
          <a:p>
            <a:r>
              <a:rPr lang="en-US" sz="1400" dirty="0" smtClean="0"/>
              <a:t>access-list 105 permit ip 0.0.0.0 255.255.255.0 any</a:t>
            </a:r>
          </a:p>
          <a:p>
            <a:r>
              <a:rPr lang="en-US" sz="1400" dirty="0" smtClean="0"/>
              <a:t>access-list 106 deny tcp any any</a:t>
            </a:r>
          </a:p>
          <a:p>
            <a:r>
              <a:rPr lang="en-US" sz="1400" dirty="0" smtClean="0"/>
              <a:t>access-list 106 deny icmp any any echo-reply</a:t>
            </a:r>
          </a:p>
          <a:p>
            <a:r>
              <a:rPr lang="en-US" sz="1400" dirty="0" smtClean="0"/>
              <a:t>access-list 106 permit ip any any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2514600" y="1856601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Ip access-group 102 in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228600" y="1371600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Ip access-group 100 out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3048000" y="1371600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Ip access-group 100 in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48000" y="3810000"/>
            <a:ext cx="22860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 rot="16200000">
            <a:off x="1943100" y="2857500"/>
            <a:ext cx="1143000" cy="152400"/>
            <a:chOff x="2895600" y="1981200"/>
            <a:chExt cx="2667000" cy="230188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loud 8"/>
          <p:cNvSpPr/>
          <p:nvPr/>
        </p:nvSpPr>
        <p:spPr>
          <a:xfrm>
            <a:off x="1295400" y="1447800"/>
            <a:ext cx="2057400" cy="990600"/>
          </a:xfrm>
          <a:prstGeom prst="cloud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905000" y="3505200"/>
            <a:ext cx="1219200" cy="608020"/>
            <a:chOff x="3886200" y="5486400"/>
            <a:chExt cx="1219200" cy="955460"/>
          </a:xfrm>
        </p:grpSpPr>
        <p:grpSp>
          <p:nvGrpSpPr>
            <p:cNvPr id="11" name="Group 76"/>
            <p:cNvGrpSpPr/>
            <p:nvPr/>
          </p:nvGrpSpPr>
          <p:grpSpPr>
            <a:xfrm>
              <a:off x="3886200" y="5486400"/>
              <a:ext cx="1219200" cy="838200"/>
              <a:chOff x="3124200" y="5181600"/>
              <a:chExt cx="1219200" cy="838200"/>
            </a:xfrm>
          </p:grpSpPr>
          <p:sp>
            <p:nvSpPr>
              <p:cNvPr id="13" name="Flowchart: Stored Data 12"/>
              <p:cNvSpPr/>
              <p:nvPr/>
            </p:nvSpPr>
            <p:spPr>
              <a:xfrm rot="16200000">
                <a:off x="3429000" y="5105400"/>
                <a:ext cx="609600" cy="1219200"/>
              </a:xfrm>
              <a:prstGeom prst="flowChartOnlineStorag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3124200" y="5181600"/>
                <a:ext cx="1219200" cy="381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Quad Arrow 14"/>
              <p:cNvSpPr/>
              <p:nvPr/>
            </p:nvSpPr>
            <p:spPr>
              <a:xfrm flipV="1">
                <a:off x="3352800" y="5181600"/>
                <a:ext cx="762000" cy="381000"/>
              </a:xfrm>
              <a:prstGeom prst="quadArrow">
                <a:avLst>
                  <a:gd name="adj1" fmla="val 0"/>
                  <a:gd name="adj2" fmla="val 22500"/>
                  <a:gd name="adj3" fmla="val 2250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114800" y="5909847"/>
              <a:ext cx="914400" cy="532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RouterA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638800" y="4419600"/>
            <a:ext cx="533400" cy="457200"/>
            <a:chOff x="6858000" y="4724400"/>
            <a:chExt cx="609600" cy="533400"/>
          </a:xfrm>
        </p:grpSpPr>
        <p:sp>
          <p:nvSpPr>
            <p:cNvPr id="22" name="Flowchart: Data 21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Bevel 22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715000" y="2819400"/>
            <a:ext cx="533400" cy="457200"/>
            <a:chOff x="6858000" y="4724400"/>
            <a:chExt cx="609600" cy="533400"/>
          </a:xfrm>
        </p:grpSpPr>
        <p:sp>
          <p:nvSpPr>
            <p:cNvPr id="29" name="Flowchart: Data 28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Bevel 29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>
            <a:stCxn id="23" idx="6"/>
            <a:endCxn id="29" idx="4"/>
          </p:cNvCxnSpPr>
          <p:nvPr/>
        </p:nvCxnSpPr>
        <p:spPr>
          <a:xfrm rot="5400000" flipH="1" flipV="1">
            <a:off x="5405437" y="3843338"/>
            <a:ext cx="1143000" cy="952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257800" y="3657600"/>
            <a:ext cx="1447800" cy="341450"/>
            <a:chOff x="2438400" y="3276600"/>
            <a:chExt cx="1600200" cy="512175"/>
          </a:xfrm>
        </p:grpSpPr>
        <p:sp>
          <p:nvSpPr>
            <p:cNvPr id="17" name="Rectangle 16"/>
            <p:cNvSpPr/>
            <p:nvPr/>
          </p:nvSpPr>
          <p:spPr>
            <a:xfrm>
              <a:off x="2438400" y="32766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667000" y="33528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800000">
              <a:off x="2667000" y="3656011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691063" y="3280944"/>
              <a:ext cx="1042736" cy="507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SwitchA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5943600" y="34290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Fa0/6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5943600" y="39624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Fa0/9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4724400" y="35814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Fa0/1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3048000" y="35814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Fa0/0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1752600" y="18288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Web Traffic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5410200" y="1371600"/>
            <a:ext cx="335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Switch A Configuration:</a:t>
            </a:r>
          </a:p>
          <a:p>
            <a:r>
              <a:rPr lang="en-US" sz="1200" dirty="0" smtClean="0"/>
              <a:t>Fa0/1: 802.1q trunk encapsulation</a:t>
            </a:r>
          </a:p>
          <a:p>
            <a:r>
              <a:rPr lang="en-US" sz="1200" dirty="0" smtClean="0"/>
              <a:t>VLAN 1:   FA0/2, FA0/3, FA0/4</a:t>
            </a:r>
          </a:p>
          <a:p>
            <a:r>
              <a:rPr lang="en-US" sz="1200" dirty="0" smtClean="0"/>
              <a:t>VLAN 10: FA0/5, FA0/6, FA0/7</a:t>
            </a:r>
          </a:p>
          <a:p>
            <a:r>
              <a:rPr lang="en-US" sz="1200" dirty="0" smtClean="0"/>
              <a:t>VLAN20: FA0/8, FA0/9, FA0/10, FA0/11, FA0/12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1524000" y="4114800"/>
            <a:ext cx="335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RouterA Configuration:</a:t>
            </a:r>
          </a:p>
          <a:p>
            <a:r>
              <a:rPr lang="en-US" sz="1200" dirty="0" smtClean="0"/>
              <a:t>Int Fa0/0.1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encap dot1q 1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ip add 192.168.1.14 255.255.255.248</a:t>
            </a:r>
          </a:p>
          <a:p>
            <a:r>
              <a:rPr lang="en-US" sz="1200" dirty="0" smtClean="0"/>
              <a:t>Int fa0/0.10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encap dot1q 10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ip add 192.168.1.78 255.255.255.224</a:t>
            </a:r>
          </a:p>
          <a:p>
            <a:r>
              <a:rPr lang="en-US" sz="1200" dirty="0" smtClean="0"/>
              <a:t>Int fa0/0.20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encap dot1q 20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ip add 192.168.1.130 255.255.255.192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304800"/>
            <a:ext cx="335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Question 21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 rot="16200000" flipV="1">
            <a:off x="3505200" y="3581400"/>
            <a:ext cx="1676400" cy="152400"/>
            <a:chOff x="3048000" y="3198812"/>
            <a:chExt cx="2667000" cy="230188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3048000" y="3198812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191000" y="3427412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5400000">
              <a:off x="4191000" y="3198812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3048000" y="4648200"/>
            <a:ext cx="1219200" cy="76200"/>
            <a:chOff x="2895600" y="1981200"/>
            <a:chExt cx="2667000" cy="230188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228600" y="6172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Question 22</a:t>
            </a:r>
          </a:p>
          <a:p>
            <a:endParaRPr lang="en-US" sz="1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48200" y="2667000"/>
            <a:ext cx="1217612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971800" y="2590800"/>
            <a:ext cx="1219200" cy="76200"/>
            <a:chOff x="2895600" y="1981200"/>
            <a:chExt cx="2667000" cy="230188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 rot="16200000" flipV="1">
            <a:off x="1905000" y="3429000"/>
            <a:ext cx="1676400" cy="152400"/>
            <a:chOff x="3048000" y="3198812"/>
            <a:chExt cx="2667000" cy="230188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3048000" y="3198812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191000" y="3427412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4191000" y="3198812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2209800" y="2362199"/>
            <a:ext cx="1066800" cy="533400"/>
            <a:chOff x="2286000" y="1905001"/>
            <a:chExt cx="1219200" cy="762001"/>
          </a:xfrm>
        </p:grpSpPr>
        <p:grpSp>
          <p:nvGrpSpPr>
            <p:cNvPr id="22" name="Group 88"/>
            <p:cNvGrpSpPr/>
            <p:nvPr/>
          </p:nvGrpSpPr>
          <p:grpSpPr>
            <a:xfrm>
              <a:off x="2286000" y="1905001"/>
              <a:ext cx="1219200" cy="762001"/>
              <a:chOff x="914400" y="1905000"/>
              <a:chExt cx="1219200" cy="76200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914400" y="1905000"/>
                <a:ext cx="1219200" cy="381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Flowchart: Stored Data 24"/>
              <p:cNvSpPr/>
              <p:nvPr/>
            </p:nvSpPr>
            <p:spPr>
              <a:xfrm rot="16200000">
                <a:off x="1257300" y="1790700"/>
                <a:ext cx="533400" cy="1219200"/>
              </a:xfrm>
              <a:prstGeom prst="flowChartOnlineStorag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>
                <a:off x="1219200" y="2057400"/>
                <a:ext cx="685800" cy="1588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>
                <a:endCxn id="24" idx="0"/>
              </p:cNvCxnSpPr>
              <p:nvPr/>
            </p:nvCxnSpPr>
            <p:spPr>
              <a:xfrm rot="16200000" flipV="1">
                <a:off x="1390650" y="2038350"/>
                <a:ext cx="304800" cy="38100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2514600" y="2159000"/>
              <a:ext cx="914400" cy="4836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   R1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09800" y="4343400"/>
            <a:ext cx="1066800" cy="533400"/>
            <a:chOff x="2286000" y="1905000"/>
            <a:chExt cx="1219200" cy="762000"/>
          </a:xfrm>
        </p:grpSpPr>
        <p:grpSp>
          <p:nvGrpSpPr>
            <p:cNvPr id="29" name="Group 88"/>
            <p:cNvGrpSpPr/>
            <p:nvPr/>
          </p:nvGrpSpPr>
          <p:grpSpPr>
            <a:xfrm>
              <a:off x="2286000" y="1905000"/>
              <a:ext cx="1219200" cy="762000"/>
              <a:chOff x="914400" y="1905000"/>
              <a:chExt cx="1219200" cy="762000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914400" y="1905000"/>
                <a:ext cx="1219200" cy="381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Flowchart: Stored Data 31"/>
              <p:cNvSpPr/>
              <p:nvPr/>
            </p:nvSpPr>
            <p:spPr>
              <a:xfrm rot="16200000">
                <a:off x="1257300" y="1790700"/>
                <a:ext cx="533400" cy="1219200"/>
              </a:xfrm>
              <a:prstGeom prst="flowChartOnlineStorag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3" name="Straight Arrow Connector 32"/>
              <p:cNvCxnSpPr/>
              <p:nvPr/>
            </p:nvCxnSpPr>
            <p:spPr>
              <a:xfrm>
                <a:off x="1219200" y="2057400"/>
                <a:ext cx="685800" cy="1588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>
                <a:endCxn id="31" idx="0"/>
              </p:cNvCxnSpPr>
              <p:nvPr/>
            </p:nvCxnSpPr>
            <p:spPr>
              <a:xfrm rot="16200000" flipV="1">
                <a:off x="1390650" y="2038350"/>
                <a:ext cx="304800" cy="38100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9"/>
            <p:cNvSpPr txBox="1"/>
            <p:nvPr/>
          </p:nvSpPr>
          <p:spPr>
            <a:xfrm>
              <a:off x="2514600" y="2159000"/>
              <a:ext cx="914400" cy="4836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 </a:t>
              </a:r>
              <a:r>
                <a:rPr lang="en-US" sz="1600" dirty="0" smtClean="0">
                  <a:solidFill>
                    <a:schemeClr val="bg1"/>
                  </a:solidFill>
                </a:rPr>
                <a:t>  R3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733800" y="2362200"/>
            <a:ext cx="1066800" cy="533400"/>
            <a:chOff x="2286000" y="1905000"/>
            <a:chExt cx="1219200" cy="762000"/>
          </a:xfrm>
        </p:grpSpPr>
        <p:grpSp>
          <p:nvGrpSpPr>
            <p:cNvPr id="36" name="Group 88"/>
            <p:cNvGrpSpPr/>
            <p:nvPr/>
          </p:nvGrpSpPr>
          <p:grpSpPr>
            <a:xfrm>
              <a:off x="2286000" y="1905000"/>
              <a:ext cx="1219200" cy="762000"/>
              <a:chOff x="914400" y="1905000"/>
              <a:chExt cx="1219200" cy="762000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914400" y="1905000"/>
                <a:ext cx="1219200" cy="381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Flowchart: Stored Data 38"/>
              <p:cNvSpPr/>
              <p:nvPr/>
            </p:nvSpPr>
            <p:spPr>
              <a:xfrm rot="16200000">
                <a:off x="1257300" y="1790700"/>
                <a:ext cx="533400" cy="1219200"/>
              </a:xfrm>
              <a:prstGeom prst="flowChartOnlineStorag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>
                <a:off x="1219200" y="2057400"/>
                <a:ext cx="685800" cy="1588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>
                <a:endCxn id="38" idx="0"/>
              </p:cNvCxnSpPr>
              <p:nvPr/>
            </p:nvCxnSpPr>
            <p:spPr>
              <a:xfrm rot="16200000" flipV="1">
                <a:off x="1390650" y="2038350"/>
                <a:ext cx="304800" cy="38100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2514600" y="2159000"/>
              <a:ext cx="914400" cy="4836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 </a:t>
              </a:r>
              <a:r>
                <a:rPr lang="en-US" sz="1600" dirty="0" smtClean="0">
                  <a:solidFill>
                    <a:schemeClr val="bg1"/>
                  </a:solidFill>
                </a:rPr>
                <a:t>   R2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1371600" y="4648200"/>
            <a:ext cx="8382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 rot="18197836" flipV="1">
            <a:off x="2657448" y="3561829"/>
            <a:ext cx="1676400" cy="152400"/>
            <a:chOff x="3048000" y="3198812"/>
            <a:chExt cx="2667000" cy="230188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3048000" y="3198812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4191000" y="3427412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4191000" y="3198812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3886200" y="4343400"/>
            <a:ext cx="1066800" cy="533400"/>
            <a:chOff x="2286000" y="1905000"/>
            <a:chExt cx="1219200" cy="762000"/>
          </a:xfrm>
        </p:grpSpPr>
        <p:grpSp>
          <p:nvGrpSpPr>
            <p:cNvPr id="15" name="Group 88"/>
            <p:cNvGrpSpPr/>
            <p:nvPr/>
          </p:nvGrpSpPr>
          <p:grpSpPr>
            <a:xfrm>
              <a:off x="2286000" y="1905000"/>
              <a:ext cx="1219200" cy="762000"/>
              <a:chOff x="914400" y="1905000"/>
              <a:chExt cx="1219200" cy="76200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14400" y="1905000"/>
                <a:ext cx="1219200" cy="381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Flowchart: Stored Data 17"/>
              <p:cNvSpPr/>
              <p:nvPr/>
            </p:nvSpPr>
            <p:spPr>
              <a:xfrm rot="16200000">
                <a:off x="1257300" y="1790700"/>
                <a:ext cx="533400" cy="1219200"/>
              </a:xfrm>
              <a:prstGeom prst="flowChartOnlineStorag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" name="Straight Arrow Connector 18"/>
              <p:cNvCxnSpPr/>
              <p:nvPr/>
            </p:nvCxnSpPr>
            <p:spPr>
              <a:xfrm>
                <a:off x="1219200" y="2057400"/>
                <a:ext cx="685800" cy="1588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>
                <a:endCxn id="17" idx="0"/>
              </p:cNvCxnSpPr>
              <p:nvPr/>
            </p:nvCxnSpPr>
            <p:spPr>
              <a:xfrm rot="16200000" flipV="1">
                <a:off x="1390650" y="2038350"/>
                <a:ext cx="304800" cy="38100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2514600" y="2159000"/>
              <a:ext cx="914400" cy="4836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 </a:t>
              </a:r>
              <a:r>
                <a:rPr lang="en-US" sz="1600" dirty="0" smtClean="0">
                  <a:solidFill>
                    <a:schemeClr val="bg1"/>
                  </a:solidFill>
                </a:rPr>
                <a:t>  R4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57" name="Straight Connector 56"/>
          <p:cNvCxnSpPr/>
          <p:nvPr/>
        </p:nvCxnSpPr>
        <p:spPr>
          <a:xfrm rot="5400000" flipH="1" flipV="1">
            <a:off x="5676900" y="2627312"/>
            <a:ext cx="379412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 flipH="1" flipV="1">
            <a:off x="1182688" y="4608512"/>
            <a:ext cx="379412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286000" y="32882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T3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3200400" y="3124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T1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3276600" y="2286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T3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3429000" y="47360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T3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4267200" y="3200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T3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4953000" y="23622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10.1.1.0/24</a:t>
            </a:r>
            <a:endParaRPr lang="en-US" sz="1200" dirty="0"/>
          </a:p>
        </p:txBody>
      </p:sp>
      <p:sp>
        <p:nvSpPr>
          <p:cNvPr id="67" name="TextBox 66"/>
          <p:cNvSpPr txBox="1"/>
          <p:nvPr/>
        </p:nvSpPr>
        <p:spPr>
          <a:xfrm>
            <a:off x="1371600" y="44196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10.1.2.0/24</a:t>
            </a:r>
            <a:endParaRPr lang="en-US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3048000" y="533400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R1 = NY</a:t>
            </a:r>
          </a:p>
          <a:p>
            <a:r>
              <a:rPr lang="en-US" sz="1200" dirty="0" smtClean="0"/>
              <a:t>R2 = </a:t>
            </a:r>
            <a:r>
              <a:rPr lang="en-US" sz="1200" dirty="0" err="1" smtClean="0"/>
              <a:t>jax</a:t>
            </a:r>
            <a:endParaRPr lang="en-US" sz="1200" dirty="0" smtClean="0"/>
          </a:p>
          <a:p>
            <a:r>
              <a:rPr lang="en-US" sz="1200" dirty="0" smtClean="0"/>
              <a:t>R3 = </a:t>
            </a:r>
            <a:r>
              <a:rPr lang="en-US" sz="1200" dirty="0" err="1" smtClean="0"/>
              <a:t>orl</a:t>
            </a:r>
            <a:endParaRPr lang="en-US" sz="1200" dirty="0" smtClean="0"/>
          </a:p>
          <a:p>
            <a:r>
              <a:rPr lang="en-US" sz="1200" dirty="0" smtClean="0"/>
              <a:t>R4 = chi</a:t>
            </a:r>
          </a:p>
          <a:p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 rot="5400000">
            <a:off x="6553994" y="2894806"/>
            <a:ext cx="914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5400000">
            <a:off x="1448594" y="2971006"/>
            <a:ext cx="914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1219200" y="2971800"/>
            <a:ext cx="1600200" cy="457200"/>
            <a:chOff x="2438400" y="3276600"/>
            <a:chExt cx="1600200" cy="457200"/>
          </a:xfrm>
        </p:grpSpPr>
        <p:sp>
          <p:nvSpPr>
            <p:cNvPr id="12" name="Rectangle 11"/>
            <p:cNvSpPr/>
            <p:nvPr/>
          </p:nvSpPr>
          <p:spPr>
            <a:xfrm>
              <a:off x="2438400" y="32766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2667000" y="33528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0800000">
              <a:off x="2667000" y="3656011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2819400" y="33528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Switch 1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705600" y="1905000"/>
            <a:ext cx="609600" cy="533400"/>
            <a:chOff x="6858000" y="4724400"/>
            <a:chExt cx="609600" cy="533400"/>
          </a:xfrm>
        </p:grpSpPr>
        <p:sp>
          <p:nvSpPr>
            <p:cNvPr id="17" name="Flowchart: Data 16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Bevel 17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/>
          <p:cNvCxnSpPr/>
          <p:nvPr/>
        </p:nvCxnSpPr>
        <p:spPr>
          <a:xfrm>
            <a:off x="2819400" y="3200400"/>
            <a:ext cx="33528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6096000" y="2895600"/>
            <a:ext cx="1600200" cy="457200"/>
            <a:chOff x="2438400" y="3276600"/>
            <a:chExt cx="1600200" cy="457200"/>
          </a:xfrm>
        </p:grpSpPr>
        <p:sp>
          <p:nvSpPr>
            <p:cNvPr id="23" name="Rectangle 22"/>
            <p:cNvSpPr/>
            <p:nvPr/>
          </p:nvSpPr>
          <p:spPr>
            <a:xfrm>
              <a:off x="2438400" y="32766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2667000" y="33528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10800000">
              <a:off x="2667000" y="3656011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819400" y="33528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Switch 2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62400" y="2819400"/>
            <a:ext cx="1143000" cy="609600"/>
            <a:chOff x="2209800" y="4343400"/>
            <a:chExt cx="1143000" cy="609600"/>
          </a:xfrm>
        </p:grpSpPr>
        <p:grpSp>
          <p:nvGrpSpPr>
            <p:cNvPr id="6" name="Group 82"/>
            <p:cNvGrpSpPr/>
            <p:nvPr/>
          </p:nvGrpSpPr>
          <p:grpSpPr>
            <a:xfrm>
              <a:off x="2209800" y="4343400"/>
              <a:ext cx="1143000" cy="609600"/>
              <a:chOff x="1143000" y="4343400"/>
              <a:chExt cx="1143000" cy="609600"/>
            </a:xfrm>
          </p:grpSpPr>
          <p:sp>
            <p:nvSpPr>
              <p:cNvPr id="8" name="Flowchart: Magnetic Disk 7"/>
              <p:cNvSpPr/>
              <p:nvPr/>
            </p:nvSpPr>
            <p:spPr>
              <a:xfrm>
                <a:off x="1143000" y="4343400"/>
                <a:ext cx="1143000" cy="609600"/>
              </a:xfrm>
              <a:prstGeom prst="flowChartMagneticDisk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1371600" y="4419600"/>
                <a:ext cx="685800" cy="1588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>
                <a:stCxn id="8" idx="0"/>
              </p:cNvCxnSpPr>
              <p:nvPr/>
            </p:nvCxnSpPr>
            <p:spPr>
              <a:xfrm rot="16200000" flipV="1">
                <a:off x="1593850" y="4425950"/>
                <a:ext cx="203200" cy="38100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2362200" y="45720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Router 1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600200" y="1981200"/>
            <a:ext cx="609600" cy="533400"/>
            <a:chOff x="6858000" y="4724400"/>
            <a:chExt cx="609600" cy="533400"/>
          </a:xfrm>
        </p:grpSpPr>
        <p:sp>
          <p:nvSpPr>
            <p:cNvPr id="30" name="Flowchart: Data 29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Bevel 30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1828800" y="1981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934200" y="1905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200400" y="2819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Fa0/0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105400" y="2819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Fa0/1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4267200" y="5334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Question 25 of 44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1524000" y="533400"/>
            <a:ext cx="5715000" cy="2274332"/>
            <a:chOff x="1143000" y="1371600"/>
            <a:chExt cx="5715000" cy="2274332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2514600" y="2971800"/>
              <a:ext cx="2286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/>
          </p:nvGrpSpPr>
          <p:grpSpPr>
            <a:xfrm rot="10800000">
              <a:off x="4876800" y="1828800"/>
              <a:ext cx="990600" cy="1373188"/>
              <a:chOff x="4800600" y="2590800"/>
              <a:chExt cx="990600" cy="1373188"/>
            </a:xfrm>
          </p:grpSpPr>
          <p:cxnSp>
            <p:nvCxnSpPr>
              <p:cNvPr id="4" name="Straight Connector 3"/>
              <p:cNvCxnSpPr/>
              <p:nvPr/>
            </p:nvCxnSpPr>
            <p:spPr>
              <a:xfrm rot="5400000" flipH="1" flipV="1">
                <a:off x="4649788" y="3275012"/>
                <a:ext cx="1370012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10800000">
                <a:off x="4800600" y="3962400"/>
                <a:ext cx="9906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 rot="10800000">
              <a:off x="1524000" y="1828800"/>
              <a:ext cx="990600" cy="1373188"/>
              <a:chOff x="4800600" y="2590800"/>
              <a:chExt cx="990600" cy="1373188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 rot="5400000" flipH="1" flipV="1">
                <a:off x="4649788" y="3275012"/>
                <a:ext cx="1370012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10800000">
                <a:off x="4800600" y="3962400"/>
                <a:ext cx="9906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>
              <a:off x="1371600" y="2590800"/>
              <a:ext cx="1143000" cy="609600"/>
              <a:chOff x="1676400" y="2590800"/>
              <a:chExt cx="1143000" cy="609600"/>
            </a:xfrm>
          </p:grpSpPr>
          <p:grpSp>
            <p:nvGrpSpPr>
              <p:cNvPr id="6" name="Group 82"/>
              <p:cNvGrpSpPr/>
              <p:nvPr/>
            </p:nvGrpSpPr>
            <p:grpSpPr>
              <a:xfrm>
                <a:off x="1676400" y="2590800"/>
                <a:ext cx="1143000" cy="609600"/>
                <a:chOff x="1143000" y="4343400"/>
                <a:chExt cx="1143000" cy="609600"/>
              </a:xfrm>
            </p:grpSpPr>
            <p:sp>
              <p:nvSpPr>
                <p:cNvPr id="8" name="Flowchart: Magnetic Disk 7"/>
                <p:cNvSpPr/>
                <p:nvPr/>
              </p:nvSpPr>
              <p:spPr>
                <a:xfrm>
                  <a:off x="1143000" y="4343400"/>
                  <a:ext cx="1143000" cy="609600"/>
                </a:xfrm>
                <a:prstGeom prst="flowChartMagneticDisk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9" name="Straight Arrow Connector 8"/>
                <p:cNvCxnSpPr/>
                <p:nvPr/>
              </p:nvCxnSpPr>
              <p:spPr>
                <a:xfrm>
                  <a:off x="1371600" y="4419600"/>
                  <a:ext cx="685800" cy="1588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/>
                <p:cNvCxnSpPr>
                  <a:stCxn id="8" idx="0"/>
                </p:cNvCxnSpPr>
                <p:nvPr/>
              </p:nvCxnSpPr>
              <p:spPr>
                <a:xfrm rot="16200000" flipV="1">
                  <a:off x="1593850" y="4425950"/>
                  <a:ext cx="203200" cy="38100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Box 6"/>
              <p:cNvSpPr txBox="1"/>
              <p:nvPr/>
            </p:nvSpPr>
            <p:spPr>
              <a:xfrm>
                <a:off x="1905000" y="2819400"/>
                <a:ext cx="91440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A B C 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4724400" y="2590800"/>
              <a:ext cx="1143000" cy="609600"/>
              <a:chOff x="2209800" y="4343400"/>
              <a:chExt cx="1143000" cy="609600"/>
            </a:xfrm>
          </p:grpSpPr>
          <p:grpSp>
            <p:nvGrpSpPr>
              <p:cNvPr id="13" name="Group 82"/>
              <p:cNvGrpSpPr/>
              <p:nvPr/>
            </p:nvGrpSpPr>
            <p:grpSpPr>
              <a:xfrm>
                <a:off x="2209800" y="4343400"/>
                <a:ext cx="1143000" cy="609600"/>
                <a:chOff x="1143000" y="4343400"/>
                <a:chExt cx="1143000" cy="609600"/>
              </a:xfrm>
            </p:grpSpPr>
            <p:sp>
              <p:nvSpPr>
                <p:cNvPr id="15" name="Flowchart: Magnetic Disk 14"/>
                <p:cNvSpPr/>
                <p:nvPr/>
              </p:nvSpPr>
              <p:spPr>
                <a:xfrm>
                  <a:off x="1143000" y="4343400"/>
                  <a:ext cx="1143000" cy="609600"/>
                </a:xfrm>
                <a:prstGeom prst="flowChartMagneticDisk">
                  <a:avLst/>
                </a:prstGeom>
                <a:solidFill>
                  <a:srgbClr val="00B0F0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16" name="Straight Arrow Connector 15"/>
                <p:cNvCxnSpPr/>
                <p:nvPr/>
              </p:nvCxnSpPr>
              <p:spPr>
                <a:xfrm>
                  <a:off x="1371600" y="4419600"/>
                  <a:ext cx="685800" cy="1588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>
                  <a:stCxn id="15" idx="0"/>
                </p:cNvCxnSpPr>
                <p:nvPr/>
              </p:nvCxnSpPr>
              <p:spPr>
                <a:xfrm rot="16200000" flipV="1">
                  <a:off x="1593850" y="4425950"/>
                  <a:ext cx="203200" cy="38100"/>
                </a:xfrm>
                <a:prstGeom prst="straightConnector1">
                  <a:avLst/>
                </a:prstGeom>
                <a:ln w="3175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TextBox 13"/>
              <p:cNvSpPr txBox="1"/>
              <p:nvPr/>
            </p:nvSpPr>
            <p:spPr>
              <a:xfrm>
                <a:off x="2362200" y="4572000"/>
                <a:ext cx="91440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    X Y Z 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752600" y="3276600"/>
              <a:ext cx="365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10.3.4.5 /30                       10.3.4.6 /30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362200" y="2971800"/>
              <a:ext cx="365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Fa0/0                    Fa0/1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143000" y="2209800"/>
              <a:ext cx="57150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Fa0/1                                                                   Fa0/0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43000" y="1371600"/>
              <a:ext cx="548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10.11.12.0/24                                          10.12.13.0/24</a:t>
              </a:r>
              <a:endParaRPr lang="en-US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133600" y="51816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Question 29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52400" y="457200"/>
            <a:ext cx="8839200" cy="3429000"/>
            <a:chOff x="0" y="457200"/>
            <a:chExt cx="8839200" cy="3429000"/>
          </a:xfrm>
        </p:grpSpPr>
        <p:sp>
          <p:nvSpPr>
            <p:cNvPr id="39" name="Oval 38"/>
            <p:cNvSpPr/>
            <p:nvPr/>
          </p:nvSpPr>
          <p:spPr>
            <a:xfrm>
              <a:off x="0" y="457200"/>
              <a:ext cx="8686800" cy="3429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Connector 35"/>
            <p:cNvCxnSpPr/>
            <p:nvPr/>
          </p:nvCxnSpPr>
          <p:spPr>
            <a:xfrm rot="5400000">
              <a:off x="3315494" y="2628106"/>
              <a:ext cx="12954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4382294" y="2628106"/>
              <a:ext cx="12954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1447800" y="1752600"/>
              <a:ext cx="61722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/>
            <p:cNvGrpSpPr/>
            <p:nvPr/>
          </p:nvGrpSpPr>
          <p:grpSpPr>
            <a:xfrm>
              <a:off x="609600" y="1143000"/>
              <a:ext cx="1219200" cy="685800"/>
              <a:chOff x="3886200" y="5486400"/>
              <a:chExt cx="1219200" cy="838200"/>
            </a:xfrm>
          </p:grpSpPr>
          <p:grpSp>
            <p:nvGrpSpPr>
              <p:cNvPr id="6" name="Group 76"/>
              <p:cNvGrpSpPr/>
              <p:nvPr/>
            </p:nvGrpSpPr>
            <p:grpSpPr>
              <a:xfrm>
                <a:off x="3886200" y="5486400"/>
                <a:ext cx="1219200" cy="838200"/>
                <a:chOff x="3124200" y="5181600"/>
                <a:chExt cx="1219200" cy="838200"/>
              </a:xfrm>
            </p:grpSpPr>
            <p:sp>
              <p:nvSpPr>
                <p:cNvPr id="8" name="Flowchart: Stored Data 7"/>
                <p:cNvSpPr/>
                <p:nvPr/>
              </p:nvSpPr>
              <p:spPr>
                <a:xfrm rot="16200000">
                  <a:off x="3429000" y="5105400"/>
                  <a:ext cx="609600" cy="1219200"/>
                </a:xfrm>
                <a:prstGeom prst="flowChartOnlineStorag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3124200" y="5181600"/>
                  <a:ext cx="1219200" cy="38100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" name="Quad Arrow 9"/>
                <p:cNvSpPr/>
                <p:nvPr/>
              </p:nvSpPr>
              <p:spPr>
                <a:xfrm flipV="1">
                  <a:off x="3352800" y="5181600"/>
                  <a:ext cx="762000" cy="381000"/>
                </a:xfrm>
                <a:prstGeom prst="quadArrow">
                  <a:avLst>
                    <a:gd name="adj1" fmla="val 0"/>
                    <a:gd name="adj2" fmla="val 22500"/>
                    <a:gd name="adj3" fmla="val 225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" name="TextBox 6"/>
              <p:cNvSpPr txBox="1"/>
              <p:nvPr/>
            </p:nvSpPr>
            <p:spPr>
              <a:xfrm>
                <a:off x="4114800" y="5909846"/>
                <a:ext cx="914400" cy="4137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Router 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733800" y="1524000"/>
              <a:ext cx="1447800" cy="457200"/>
              <a:chOff x="2438400" y="3276600"/>
              <a:chExt cx="1600200" cy="4572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2438400" y="3276600"/>
                <a:ext cx="1600200" cy="457200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>
                <a:off x="2667000" y="3352800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rot="10800000">
                <a:off x="2667000" y="3656011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2691063" y="3352800"/>
                <a:ext cx="1042736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Switch 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6858000" y="1143000"/>
              <a:ext cx="1219200" cy="685800"/>
              <a:chOff x="3886200" y="5486400"/>
              <a:chExt cx="1219200" cy="838200"/>
            </a:xfrm>
          </p:grpSpPr>
          <p:grpSp>
            <p:nvGrpSpPr>
              <p:cNvPr id="17" name="Group 76"/>
              <p:cNvGrpSpPr/>
              <p:nvPr/>
            </p:nvGrpSpPr>
            <p:grpSpPr>
              <a:xfrm>
                <a:off x="3886200" y="5486400"/>
                <a:ext cx="1219200" cy="838200"/>
                <a:chOff x="3124200" y="5181600"/>
                <a:chExt cx="1219200" cy="838200"/>
              </a:xfrm>
            </p:grpSpPr>
            <p:sp>
              <p:nvSpPr>
                <p:cNvPr id="19" name="Flowchart: Stored Data 18"/>
                <p:cNvSpPr/>
                <p:nvPr/>
              </p:nvSpPr>
              <p:spPr>
                <a:xfrm rot="16200000">
                  <a:off x="3429000" y="5105400"/>
                  <a:ext cx="609600" cy="1219200"/>
                </a:xfrm>
                <a:prstGeom prst="flowChartOnlineStorag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3124200" y="5181600"/>
                  <a:ext cx="1219200" cy="38100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" name="Quad Arrow 20"/>
                <p:cNvSpPr/>
                <p:nvPr/>
              </p:nvSpPr>
              <p:spPr>
                <a:xfrm flipV="1">
                  <a:off x="3352800" y="5181600"/>
                  <a:ext cx="762000" cy="381000"/>
                </a:xfrm>
                <a:prstGeom prst="quadArrow">
                  <a:avLst>
                    <a:gd name="adj1" fmla="val 0"/>
                    <a:gd name="adj2" fmla="val 22500"/>
                    <a:gd name="adj3" fmla="val 225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4114800" y="5909846"/>
                <a:ext cx="914400" cy="4137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Router 2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2819400" y="2819400"/>
              <a:ext cx="1219200" cy="685800"/>
              <a:chOff x="3886200" y="5486400"/>
              <a:chExt cx="1219200" cy="838200"/>
            </a:xfrm>
          </p:grpSpPr>
          <p:grpSp>
            <p:nvGrpSpPr>
              <p:cNvPr id="23" name="Group 76"/>
              <p:cNvGrpSpPr/>
              <p:nvPr/>
            </p:nvGrpSpPr>
            <p:grpSpPr>
              <a:xfrm>
                <a:off x="3886200" y="5486400"/>
                <a:ext cx="1219200" cy="838200"/>
                <a:chOff x="3124200" y="5181600"/>
                <a:chExt cx="1219200" cy="838200"/>
              </a:xfrm>
            </p:grpSpPr>
            <p:sp>
              <p:nvSpPr>
                <p:cNvPr id="25" name="Flowchart: Stored Data 24"/>
                <p:cNvSpPr/>
                <p:nvPr/>
              </p:nvSpPr>
              <p:spPr>
                <a:xfrm rot="16200000">
                  <a:off x="3429000" y="5105400"/>
                  <a:ext cx="609600" cy="1219200"/>
                </a:xfrm>
                <a:prstGeom prst="flowChartOnlineStorag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3124200" y="5181600"/>
                  <a:ext cx="1219200" cy="38100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Quad Arrow 26"/>
                <p:cNvSpPr/>
                <p:nvPr/>
              </p:nvSpPr>
              <p:spPr>
                <a:xfrm flipV="1">
                  <a:off x="3352800" y="5181600"/>
                  <a:ext cx="762000" cy="381000"/>
                </a:xfrm>
                <a:prstGeom prst="quadArrow">
                  <a:avLst>
                    <a:gd name="adj1" fmla="val 0"/>
                    <a:gd name="adj2" fmla="val 22500"/>
                    <a:gd name="adj3" fmla="val 225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4" name="TextBox 23"/>
              <p:cNvSpPr txBox="1"/>
              <p:nvPr/>
            </p:nvSpPr>
            <p:spPr>
              <a:xfrm>
                <a:off x="4114800" y="5909846"/>
                <a:ext cx="914400" cy="4137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Router 3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4953000" y="2819400"/>
              <a:ext cx="1219200" cy="685800"/>
              <a:chOff x="3886200" y="5486400"/>
              <a:chExt cx="1219200" cy="838200"/>
            </a:xfrm>
          </p:grpSpPr>
          <p:grpSp>
            <p:nvGrpSpPr>
              <p:cNvPr id="29" name="Group 76"/>
              <p:cNvGrpSpPr/>
              <p:nvPr/>
            </p:nvGrpSpPr>
            <p:grpSpPr>
              <a:xfrm>
                <a:off x="3886200" y="5486400"/>
                <a:ext cx="1219200" cy="838200"/>
                <a:chOff x="3124200" y="5181600"/>
                <a:chExt cx="1219200" cy="838200"/>
              </a:xfrm>
            </p:grpSpPr>
            <p:sp>
              <p:nvSpPr>
                <p:cNvPr id="31" name="Flowchart: Stored Data 30"/>
                <p:cNvSpPr/>
                <p:nvPr/>
              </p:nvSpPr>
              <p:spPr>
                <a:xfrm rot="16200000">
                  <a:off x="3429000" y="5105400"/>
                  <a:ext cx="609600" cy="1219200"/>
                </a:xfrm>
                <a:prstGeom prst="flowChartOnlineStorag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3124200" y="5181600"/>
                  <a:ext cx="1219200" cy="381000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Quad Arrow 32"/>
                <p:cNvSpPr/>
                <p:nvPr/>
              </p:nvSpPr>
              <p:spPr>
                <a:xfrm flipV="1">
                  <a:off x="3352800" y="5181600"/>
                  <a:ext cx="762000" cy="381000"/>
                </a:xfrm>
                <a:prstGeom prst="quadArrow">
                  <a:avLst>
                    <a:gd name="adj1" fmla="val 0"/>
                    <a:gd name="adj2" fmla="val 22500"/>
                    <a:gd name="adj3" fmla="val 22500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4114800" y="5909846"/>
                <a:ext cx="914400" cy="4137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Router 4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3733800" y="46886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OSPF Area 0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09600" y="1792069"/>
              <a:ext cx="3276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Fa0/0  172.16.1.1</a:t>
              </a:r>
            </a:p>
            <a:p>
              <a:r>
                <a:rPr lang="en-US" dirty="0" smtClean="0"/>
                <a:t>Lo0  10.0.1.1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858000" y="1828800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Fa0/0  172.16.1.2</a:t>
              </a:r>
            </a:p>
            <a:p>
              <a:r>
                <a:rPr lang="en-US" dirty="0" smtClean="0"/>
                <a:t>Lo0  10.0.0.1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72200" y="2782669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Fa0/0  172.16.1.4</a:t>
              </a:r>
            </a:p>
            <a:p>
              <a:r>
                <a:rPr lang="en-US" dirty="0" smtClean="0"/>
                <a:t>Lo0  10.0.3.1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66800" y="2819400"/>
              <a:ext cx="2057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Fa0/0  172.16.1.3</a:t>
              </a:r>
            </a:p>
            <a:p>
              <a:r>
                <a:rPr lang="en-US" dirty="0" smtClean="0"/>
                <a:t>Lo0  10.0.2.1</a:t>
              </a:r>
              <a:endParaRPr lang="en-US" dirty="0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667000" y="5181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Question 33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2438400" y="2133600"/>
            <a:ext cx="3733800" cy="1676400"/>
            <a:chOff x="2438400" y="2133600"/>
            <a:chExt cx="3733800" cy="1676400"/>
          </a:xfrm>
        </p:grpSpPr>
        <p:cxnSp>
          <p:nvCxnSpPr>
            <p:cNvPr id="25" name="Straight Connector 24"/>
            <p:cNvCxnSpPr/>
            <p:nvPr/>
          </p:nvCxnSpPr>
          <p:spPr>
            <a:xfrm rot="5400000" flipH="1" flipV="1">
              <a:off x="2135188" y="2894012"/>
              <a:ext cx="1522412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 flipH="1" flipV="1">
              <a:off x="5030788" y="3046412"/>
              <a:ext cx="1522412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"/>
            <p:cNvGrpSpPr/>
            <p:nvPr/>
          </p:nvGrpSpPr>
          <p:grpSpPr>
            <a:xfrm>
              <a:off x="2514600" y="2133600"/>
              <a:ext cx="857250" cy="487680"/>
              <a:chOff x="1143000" y="4343400"/>
              <a:chExt cx="1143000" cy="609600"/>
            </a:xfrm>
          </p:grpSpPr>
          <p:sp>
            <p:nvSpPr>
              <p:cNvPr id="5" name="Flowchart: Magnetic Disk 4"/>
              <p:cNvSpPr/>
              <p:nvPr/>
            </p:nvSpPr>
            <p:spPr>
              <a:xfrm>
                <a:off x="1143000" y="4343400"/>
                <a:ext cx="1143000" cy="609600"/>
              </a:xfrm>
              <a:prstGeom prst="flowChartMagneticDisk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>
                <a:off x="1371600" y="4419600"/>
                <a:ext cx="685800" cy="1588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>
                <a:stCxn id="5" idx="0"/>
              </p:cNvCxnSpPr>
              <p:nvPr/>
            </p:nvCxnSpPr>
            <p:spPr>
              <a:xfrm rot="16200000" flipV="1">
                <a:off x="1593850" y="4425950"/>
                <a:ext cx="203200" cy="38100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3371850" y="2377440"/>
              <a:ext cx="2000250" cy="184150"/>
              <a:chOff x="2895600" y="1981200"/>
              <a:chExt cx="2667000" cy="230188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2895600" y="1981200"/>
                <a:ext cx="13716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4038600" y="2209800"/>
                <a:ext cx="1524000" cy="1588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rot="5400000">
                <a:off x="4038600" y="1981200"/>
                <a:ext cx="228600" cy="228600"/>
              </a:xfrm>
              <a:prstGeom prst="line">
                <a:avLst/>
              </a:prstGeom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/>
            <p:cNvGrpSpPr/>
            <p:nvPr/>
          </p:nvGrpSpPr>
          <p:grpSpPr>
            <a:xfrm>
              <a:off x="5314950" y="2209800"/>
              <a:ext cx="857250" cy="487680"/>
              <a:chOff x="1143000" y="4343400"/>
              <a:chExt cx="1143000" cy="609600"/>
            </a:xfrm>
          </p:grpSpPr>
          <p:sp>
            <p:nvSpPr>
              <p:cNvPr id="13" name="Flowchart: Magnetic Disk 12"/>
              <p:cNvSpPr/>
              <p:nvPr/>
            </p:nvSpPr>
            <p:spPr>
              <a:xfrm>
                <a:off x="1143000" y="4343400"/>
                <a:ext cx="1143000" cy="609600"/>
              </a:xfrm>
              <a:prstGeom prst="flowChartMagneticDisk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4" name="Straight Arrow Connector 13"/>
              <p:cNvCxnSpPr/>
              <p:nvPr/>
            </p:nvCxnSpPr>
            <p:spPr>
              <a:xfrm>
                <a:off x="1371600" y="4419600"/>
                <a:ext cx="685800" cy="1588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>
                <a:stCxn id="13" idx="0"/>
              </p:cNvCxnSpPr>
              <p:nvPr/>
            </p:nvCxnSpPr>
            <p:spPr>
              <a:xfrm rot="16200000" flipV="1">
                <a:off x="1593850" y="4425950"/>
                <a:ext cx="203200" cy="38100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2438400" y="3352800"/>
              <a:ext cx="838200" cy="381000"/>
              <a:chOff x="3962400" y="3962400"/>
              <a:chExt cx="1600200" cy="45720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3962400" y="3962400"/>
                <a:ext cx="1600200" cy="457200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9" name="Straight Arrow Connector 18"/>
              <p:cNvCxnSpPr/>
              <p:nvPr/>
            </p:nvCxnSpPr>
            <p:spPr>
              <a:xfrm>
                <a:off x="4191000" y="4113212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rot="10800000">
                <a:off x="4191000" y="4267200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>
              <a:off x="5334000" y="3429000"/>
              <a:ext cx="838200" cy="381000"/>
              <a:chOff x="3962400" y="3962400"/>
              <a:chExt cx="1600200" cy="457200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3962400" y="3962400"/>
                <a:ext cx="1600200" cy="457200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3" name="Straight Arrow Connector 22"/>
              <p:cNvCxnSpPr/>
              <p:nvPr/>
            </p:nvCxnSpPr>
            <p:spPr>
              <a:xfrm>
                <a:off x="4191000" y="4113212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rot="10800000">
                <a:off x="4191000" y="4267200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Rectangle 28"/>
          <p:cNvSpPr/>
          <p:nvPr/>
        </p:nvSpPr>
        <p:spPr>
          <a:xfrm>
            <a:off x="2590800" y="2286000"/>
            <a:ext cx="7185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San Fran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10200" y="2362200"/>
            <a:ext cx="7136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San Jose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045687" y="2362200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Fa0/0</a:t>
            </a:r>
          </a:p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190.18.1.1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352800" y="2133600"/>
            <a:ext cx="213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S0/0/1    </a:t>
            </a:r>
          </a:p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   S0/0/0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08135" y="2667000"/>
            <a:ext cx="11448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2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192.1.2.176/28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31887" y="2438400"/>
            <a:ext cx="1144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Fa0/0</a:t>
            </a:r>
          </a:p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191.1.201.0/27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14600" y="4876800"/>
            <a:ext cx="510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Question 34</a:t>
            </a:r>
          </a:p>
          <a:p>
            <a:endParaRPr lang="en-US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5400000">
            <a:off x="2782094" y="2399506"/>
            <a:ext cx="533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2819400" y="1828800"/>
            <a:ext cx="2209800" cy="153988"/>
            <a:chOff x="2895600" y="1981200"/>
            <a:chExt cx="2667000" cy="23018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 rot="10800000" flipV="1">
            <a:off x="4495800" y="1828800"/>
            <a:ext cx="2057400" cy="152400"/>
            <a:chOff x="3048000" y="3198812"/>
            <a:chExt cx="2667000" cy="230188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3048000" y="3198812"/>
              <a:ext cx="1371600" cy="1587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191000" y="3427412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4191000" y="3198812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981200" y="1676399"/>
            <a:ext cx="1143000" cy="605254"/>
            <a:chOff x="2286000" y="1905000"/>
            <a:chExt cx="1219200" cy="864649"/>
          </a:xfrm>
        </p:grpSpPr>
        <p:grpSp>
          <p:nvGrpSpPr>
            <p:cNvPr id="18" name="Group 88"/>
            <p:cNvGrpSpPr/>
            <p:nvPr/>
          </p:nvGrpSpPr>
          <p:grpSpPr>
            <a:xfrm>
              <a:off x="2286000" y="1905000"/>
              <a:ext cx="1219200" cy="762000"/>
              <a:chOff x="914400" y="1905000"/>
              <a:chExt cx="1219200" cy="76200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914400" y="1905000"/>
                <a:ext cx="1219200" cy="381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Flowchart: Stored Data 20"/>
              <p:cNvSpPr/>
              <p:nvPr/>
            </p:nvSpPr>
            <p:spPr>
              <a:xfrm rot="16200000">
                <a:off x="1257300" y="1790700"/>
                <a:ext cx="533400" cy="1219200"/>
              </a:xfrm>
              <a:prstGeom prst="flowChartOnlineStorag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2" name="Straight Arrow Connector 21"/>
              <p:cNvCxnSpPr/>
              <p:nvPr/>
            </p:nvCxnSpPr>
            <p:spPr>
              <a:xfrm>
                <a:off x="1219200" y="2057400"/>
                <a:ext cx="685800" cy="1588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endCxn id="20" idx="0"/>
              </p:cNvCxnSpPr>
              <p:nvPr/>
            </p:nvCxnSpPr>
            <p:spPr>
              <a:xfrm rot="16200000" flipV="1">
                <a:off x="1390650" y="2038350"/>
                <a:ext cx="304800" cy="38100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18"/>
            <p:cNvSpPr txBox="1"/>
            <p:nvPr/>
          </p:nvSpPr>
          <p:spPr>
            <a:xfrm>
              <a:off x="2448560" y="2286000"/>
              <a:ext cx="980441" cy="4836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RouterA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191000" y="1676399"/>
            <a:ext cx="1143000" cy="605254"/>
            <a:chOff x="2286000" y="1905000"/>
            <a:chExt cx="1219200" cy="864649"/>
          </a:xfrm>
        </p:grpSpPr>
        <p:grpSp>
          <p:nvGrpSpPr>
            <p:cNvPr id="25" name="Group 88"/>
            <p:cNvGrpSpPr/>
            <p:nvPr/>
          </p:nvGrpSpPr>
          <p:grpSpPr>
            <a:xfrm>
              <a:off x="2286000" y="1905000"/>
              <a:ext cx="1219200" cy="762000"/>
              <a:chOff x="914400" y="1905000"/>
              <a:chExt cx="1219200" cy="76200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914400" y="1905000"/>
                <a:ext cx="1219200" cy="381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Flowchart: Stored Data 27"/>
              <p:cNvSpPr/>
              <p:nvPr/>
            </p:nvSpPr>
            <p:spPr>
              <a:xfrm rot="16200000">
                <a:off x="1257300" y="1790700"/>
                <a:ext cx="533400" cy="1219200"/>
              </a:xfrm>
              <a:prstGeom prst="flowChartOnlineStorag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9" name="Straight Arrow Connector 28"/>
              <p:cNvCxnSpPr/>
              <p:nvPr/>
            </p:nvCxnSpPr>
            <p:spPr>
              <a:xfrm>
                <a:off x="1219200" y="2057400"/>
                <a:ext cx="685800" cy="1588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>
                <a:endCxn id="27" idx="0"/>
              </p:cNvCxnSpPr>
              <p:nvPr/>
            </p:nvCxnSpPr>
            <p:spPr>
              <a:xfrm rot="16200000" flipV="1">
                <a:off x="1390650" y="2038350"/>
                <a:ext cx="304800" cy="38100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>
              <a:off x="2514601" y="2286000"/>
              <a:ext cx="914400" cy="4836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RouterB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 rot="5400000">
            <a:off x="2058194" y="2666206"/>
            <a:ext cx="914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2553494" y="1408906"/>
            <a:ext cx="533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1715294" y="2399506"/>
            <a:ext cx="533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1943894" y="1408906"/>
            <a:ext cx="533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0800000">
            <a:off x="1752602" y="2667000"/>
            <a:ext cx="457198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0800000">
            <a:off x="2286000" y="3124200"/>
            <a:ext cx="457198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10800000">
            <a:off x="2819400" y="2667000"/>
            <a:ext cx="457198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10800000">
            <a:off x="2590800" y="1143000"/>
            <a:ext cx="457198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10800000">
            <a:off x="1981200" y="1143000"/>
            <a:ext cx="457198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loud 30"/>
          <p:cNvSpPr/>
          <p:nvPr/>
        </p:nvSpPr>
        <p:spPr>
          <a:xfrm>
            <a:off x="6019800" y="1447800"/>
            <a:ext cx="1676400" cy="838200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1905000" y="914401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Fa0/0</a:t>
            </a:r>
            <a:endParaRPr lang="en-US" sz="1200" dirty="0"/>
          </a:p>
        </p:txBody>
      </p:sp>
      <p:sp>
        <p:nvSpPr>
          <p:cNvPr id="52" name="TextBox 51"/>
          <p:cNvSpPr txBox="1"/>
          <p:nvPr/>
        </p:nvSpPr>
        <p:spPr>
          <a:xfrm>
            <a:off x="2590800" y="9144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Fa0/1</a:t>
            </a:r>
            <a:endParaRPr lang="en-US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1676400" y="26670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Fa1/0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2286000" y="32004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Fa1/1</a:t>
            </a:r>
            <a:endParaRPr lang="en-US" sz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2819400" y="26670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Fa2/0</a:t>
            </a:r>
            <a:endParaRPr lang="en-US" sz="1200" dirty="0"/>
          </a:p>
        </p:txBody>
      </p:sp>
      <p:sp>
        <p:nvSpPr>
          <p:cNvPr id="56" name="TextBox 55"/>
          <p:cNvSpPr txBox="1"/>
          <p:nvPr/>
        </p:nvSpPr>
        <p:spPr>
          <a:xfrm>
            <a:off x="3048000" y="16002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S0/0/0</a:t>
            </a:r>
            <a:endParaRPr lang="en-US" sz="1200" dirty="0"/>
          </a:p>
        </p:txBody>
      </p:sp>
      <p:sp>
        <p:nvSpPr>
          <p:cNvPr id="57" name="TextBox 56"/>
          <p:cNvSpPr txBox="1"/>
          <p:nvPr/>
        </p:nvSpPr>
        <p:spPr>
          <a:xfrm>
            <a:off x="3581400" y="4343400"/>
            <a:ext cx="373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Question 39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/>
          <p:cNvCxnSpPr/>
          <p:nvPr/>
        </p:nvCxnSpPr>
        <p:spPr>
          <a:xfrm>
            <a:off x="5334000" y="1828800"/>
            <a:ext cx="22860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05400" y="685800"/>
            <a:ext cx="22860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4724400" y="457200"/>
            <a:ext cx="990600" cy="381000"/>
            <a:chOff x="1143000" y="4343400"/>
            <a:chExt cx="1143000" cy="609600"/>
          </a:xfrm>
        </p:grpSpPr>
        <p:sp>
          <p:nvSpPr>
            <p:cNvPr id="5" name="Flowchart: Magnetic Disk 4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stCxn id="5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6934200" y="457200"/>
            <a:ext cx="1143000" cy="381000"/>
            <a:chOff x="3962400" y="3962400"/>
            <a:chExt cx="1600200" cy="457200"/>
          </a:xfrm>
        </p:grpSpPr>
        <p:sp>
          <p:nvSpPr>
            <p:cNvPr id="9" name="Rectangle 8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7315200" y="1524000"/>
            <a:ext cx="533400" cy="457200"/>
            <a:chOff x="6858000" y="4724400"/>
            <a:chExt cx="609600" cy="533400"/>
          </a:xfrm>
        </p:grpSpPr>
        <p:sp>
          <p:nvSpPr>
            <p:cNvPr id="18" name="Flowchart: Data 17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Bevel 18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5867400" y="304800"/>
            <a:ext cx="12192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Crossover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5105400" y="25908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Con0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762000" y="50292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Question 40</a:t>
            </a:r>
            <a:endParaRPr lang="en-US" sz="14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4724400" y="1600200"/>
            <a:ext cx="1143000" cy="381000"/>
            <a:chOff x="3962400" y="3962400"/>
            <a:chExt cx="1600200" cy="457200"/>
          </a:xfrm>
        </p:grpSpPr>
        <p:sp>
          <p:nvSpPr>
            <p:cNvPr id="28" name="Rectangle 27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6096000" y="1447800"/>
            <a:ext cx="12192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Crossover</a:t>
            </a:r>
            <a:endParaRPr lang="en-US" sz="1400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181600" y="3048000"/>
            <a:ext cx="22860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4800600" y="2819400"/>
            <a:ext cx="990600" cy="381000"/>
            <a:chOff x="1143000" y="4343400"/>
            <a:chExt cx="1143000" cy="609600"/>
          </a:xfrm>
        </p:grpSpPr>
        <p:sp>
          <p:nvSpPr>
            <p:cNvPr id="35" name="Flowchart: Magnetic Disk 34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35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5943600" y="2667000"/>
            <a:ext cx="12192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Crossover</a:t>
            </a:r>
            <a:endParaRPr lang="en-US" sz="14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7315200" y="2743200"/>
            <a:ext cx="533400" cy="457200"/>
            <a:chOff x="6858000" y="4724400"/>
            <a:chExt cx="609600" cy="533400"/>
          </a:xfrm>
        </p:grpSpPr>
        <p:sp>
          <p:nvSpPr>
            <p:cNvPr id="40" name="Flowchart: Data 39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Bevel 40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Connector 43"/>
          <p:cNvCxnSpPr/>
          <p:nvPr/>
        </p:nvCxnSpPr>
        <p:spPr>
          <a:xfrm>
            <a:off x="5105400" y="4191000"/>
            <a:ext cx="22860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6934200" y="3962400"/>
            <a:ext cx="1143000" cy="381000"/>
            <a:chOff x="3962400" y="3962400"/>
            <a:chExt cx="1600200" cy="457200"/>
          </a:xfrm>
        </p:grpSpPr>
        <p:sp>
          <p:nvSpPr>
            <p:cNvPr id="50" name="Rectangle 49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5943600" y="3810000"/>
            <a:ext cx="12192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Crossover</a:t>
            </a:r>
            <a:endParaRPr lang="en-US" sz="1400" dirty="0"/>
          </a:p>
        </p:txBody>
      </p:sp>
      <p:grpSp>
        <p:nvGrpSpPr>
          <p:cNvPr id="54" name="Group 53"/>
          <p:cNvGrpSpPr/>
          <p:nvPr/>
        </p:nvGrpSpPr>
        <p:grpSpPr>
          <a:xfrm>
            <a:off x="4800600" y="3962400"/>
            <a:ext cx="1143000" cy="381000"/>
            <a:chOff x="3962400" y="3962400"/>
            <a:chExt cx="1600200" cy="457200"/>
          </a:xfrm>
        </p:grpSpPr>
        <p:sp>
          <p:nvSpPr>
            <p:cNvPr id="55" name="Rectangle 54"/>
            <p:cNvSpPr/>
            <p:nvPr/>
          </p:nvSpPr>
          <p:spPr>
            <a:xfrm>
              <a:off x="3962400" y="39624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>
              <a:off x="4191000" y="4113212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rot="10800000">
              <a:off x="4191000" y="42672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5105400" y="49530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Fa0/0</a:t>
            </a:r>
            <a:endParaRPr lang="en-US" sz="140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5181600" y="5410200"/>
            <a:ext cx="22860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4800600" y="5181600"/>
            <a:ext cx="990600" cy="381000"/>
            <a:chOff x="1143000" y="4343400"/>
            <a:chExt cx="1143000" cy="609600"/>
          </a:xfrm>
        </p:grpSpPr>
        <p:sp>
          <p:nvSpPr>
            <p:cNvPr id="61" name="Flowchart: Magnetic Disk 60"/>
            <p:cNvSpPr/>
            <p:nvPr/>
          </p:nvSpPr>
          <p:spPr>
            <a:xfrm>
              <a:off x="1143000" y="4343400"/>
              <a:ext cx="1143000" cy="609600"/>
            </a:xfrm>
            <a:prstGeom prst="flowChartMagneticDisk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1371600" y="4419600"/>
              <a:ext cx="685800" cy="1588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stCxn id="61" idx="0"/>
            </p:cNvCxnSpPr>
            <p:nvPr/>
          </p:nvCxnSpPr>
          <p:spPr>
            <a:xfrm rot="16200000" flipV="1">
              <a:off x="1593850" y="4425950"/>
              <a:ext cx="203200" cy="38100"/>
            </a:xfrm>
            <a:prstGeom prst="straightConnector1">
              <a:avLst/>
            </a:prstGeom>
            <a:ln w="317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5943600" y="5029200"/>
            <a:ext cx="12192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Crossover</a:t>
            </a:r>
            <a:endParaRPr lang="en-US" sz="1400" dirty="0"/>
          </a:p>
        </p:txBody>
      </p:sp>
      <p:grpSp>
        <p:nvGrpSpPr>
          <p:cNvPr id="65" name="Group 64"/>
          <p:cNvGrpSpPr/>
          <p:nvPr/>
        </p:nvGrpSpPr>
        <p:grpSpPr>
          <a:xfrm>
            <a:off x="7315200" y="5105400"/>
            <a:ext cx="533400" cy="457200"/>
            <a:chOff x="6858000" y="4724400"/>
            <a:chExt cx="609600" cy="533400"/>
          </a:xfrm>
        </p:grpSpPr>
        <p:sp>
          <p:nvSpPr>
            <p:cNvPr id="66" name="Flowchart: Data 65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Bevel 66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>
            <a:off x="5257800" y="37338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Fa0/24</a:t>
            </a:r>
            <a:endParaRPr lang="en-US" sz="1400" dirty="0"/>
          </a:p>
        </p:txBody>
      </p:sp>
      <p:sp>
        <p:nvSpPr>
          <p:cNvPr id="71" name="TextBox 70"/>
          <p:cNvSpPr txBox="1"/>
          <p:nvPr/>
        </p:nvSpPr>
        <p:spPr>
          <a:xfrm>
            <a:off x="7010400" y="3733800"/>
            <a:ext cx="914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Fa0/24</a:t>
            </a:r>
            <a:endParaRPr lang="en-US" sz="1400" dirty="0"/>
          </a:p>
        </p:txBody>
      </p:sp>
      <p:sp>
        <p:nvSpPr>
          <p:cNvPr id="72" name="TextBox 71"/>
          <p:cNvSpPr txBox="1"/>
          <p:nvPr/>
        </p:nvSpPr>
        <p:spPr>
          <a:xfrm>
            <a:off x="5181600" y="13716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Fa0/24</a:t>
            </a:r>
            <a:endParaRPr lang="en-US" sz="1400" dirty="0"/>
          </a:p>
        </p:txBody>
      </p:sp>
      <p:sp>
        <p:nvSpPr>
          <p:cNvPr id="73" name="TextBox 72"/>
          <p:cNvSpPr txBox="1"/>
          <p:nvPr/>
        </p:nvSpPr>
        <p:spPr>
          <a:xfrm>
            <a:off x="5181600" y="228600"/>
            <a:ext cx="914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Fa0/0</a:t>
            </a:r>
            <a:endParaRPr lang="en-US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6858000" y="228600"/>
            <a:ext cx="914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Fa0/24</a:t>
            </a:r>
            <a:endParaRPr lang="en-US" sz="1400" dirty="0"/>
          </a:p>
        </p:txBody>
      </p:sp>
      <p:sp>
        <p:nvSpPr>
          <p:cNvPr id="75" name="TextBox 74"/>
          <p:cNvSpPr txBox="1"/>
          <p:nvPr/>
        </p:nvSpPr>
        <p:spPr>
          <a:xfrm>
            <a:off x="4267200" y="457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4267200" y="1600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B.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4267200" y="2819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C.</a:t>
            </a:r>
            <a:endParaRPr lang="en-US" dirty="0"/>
          </a:p>
        </p:txBody>
      </p:sp>
      <p:sp>
        <p:nvSpPr>
          <p:cNvPr id="78" name="TextBox 77"/>
          <p:cNvSpPr txBox="1"/>
          <p:nvPr/>
        </p:nvSpPr>
        <p:spPr>
          <a:xfrm>
            <a:off x="4267200" y="3962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D.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4343400" y="5181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286000" y="1828800"/>
            <a:ext cx="4267200" cy="2050197"/>
            <a:chOff x="2286000" y="1828800"/>
            <a:chExt cx="4267200" cy="2050197"/>
          </a:xfrm>
        </p:grpSpPr>
        <p:grpSp>
          <p:nvGrpSpPr>
            <p:cNvPr id="4" name="Group 3"/>
            <p:cNvGrpSpPr/>
            <p:nvPr/>
          </p:nvGrpSpPr>
          <p:grpSpPr>
            <a:xfrm>
              <a:off x="5257800" y="1828800"/>
              <a:ext cx="1219200" cy="609600"/>
              <a:chOff x="3124200" y="5181600"/>
              <a:chExt cx="1219200" cy="838200"/>
            </a:xfrm>
          </p:grpSpPr>
          <p:sp>
            <p:nvSpPr>
              <p:cNvPr id="5" name="Flowchart: Stored Data 4"/>
              <p:cNvSpPr/>
              <p:nvPr/>
            </p:nvSpPr>
            <p:spPr>
              <a:xfrm rot="16200000">
                <a:off x="3429000" y="5105400"/>
                <a:ext cx="609600" cy="1219200"/>
              </a:xfrm>
              <a:prstGeom prst="flowChartOnlineStorag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3124200" y="5181600"/>
                <a:ext cx="1219200" cy="38100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Quad Arrow 6"/>
              <p:cNvSpPr/>
              <p:nvPr/>
            </p:nvSpPr>
            <p:spPr>
              <a:xfrm flipV="1">
                <a:off x="3352800" y="5181600"/>
                <a:ext cx="762000" cy="381000"/>
              </a:xfrm>
              <a:prstGeom prst="quadArrow">
                <a:avLst>
                  <a:gd name="adj1" fmla="val 0"/>
                  <a:gd name="adj2" fmla="val 22500"/>
                  <a:gd name="adj3" fmla="val 2250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3200400" y="3276600"/>
              <a:ext cx="2286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352800" y="3581400"/>
              <a:ext cx="2286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>
              <a:off x="5370512" y="2934494"/>
              <a:ext cx="992188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/>
            <p:cNvGrpSpPr/>
            <p:nvPr/>
          </p:nvGrpSpPr>
          <p:grpSpPr>
            <a:xfrm>
              <a:off x="2286000" y="3200400"/>
              <a:ext cx="1524000" cy="457200"/>
              <a:chOff x="2438400" y="3276600"/>
              <a:chExt cx="1600200" cy="4572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438400" y="3276600"/>
                <a:ext cx="1600200" cy="457200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2667000" y="3352800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10800000">
                <a:off x="2667000" y="3656011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2819400" y="3352800"/>
                <a:ext cx="91440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Core A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5029200" y="3200400"/>
              <a:ext cx="1524000" cy="457200"/>
              <a:chOff x="2438400" y="3276600"/>
              <a:chExt cx="1600200" cy="4572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438400" y="3276600"/>
                <a:ext cx="1600200" cy="457200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>
                <a:off x="2667000" y="3352800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rot="10800000">
                <a:off x="2667000" y="3656011"/>
                <a:ext cx="1066800" cy="15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2819400" y="3352800"/>
                <a:ext cx="91440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</a:rPr>
                  <a:t>Core B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810000" y="3048000"/>
              <a:ext cx="1143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Trunk</a:t>
              </a:r>
            </a:p>
            <a:p>
              <a:endParaRPr lang="en-US" sz="1200" dirty="0" smtClean="0"/>
            </a:p>
            <a:p>
              <a:endParaRPr lang="en-US" sz="1200" dirty="0" smtClean="0"/>
            </a:p>
            <a:p>
              <a:r>
                <a:rPr lang="en-US" sz="1200" dirty="0" smtClean="0"/>
                <a:t>Trunk</a:t>
              </a:r>
              <a:endParaRPr lang="en-US" sz="12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438400" y="45720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Question 42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/>
        </p:nvCxnSpPr>
        <p:spPr>
          <a:xfrm rot="5400000" flipH="1" flipV="1">
            <a:off x="3848894" y="2628106"/>
            <a:ext cx="1295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838200" y="4114800"/>
            <a:ext cx="3505200" cy="1524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743200" y="3429000"/>
            <a:ext cx="1447800" cy="1143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886200" y="1447798"/>
            <a:ext cx="1219200" cy="605255"/>
            <a:chOff x="2286000" y="1905000"/>
            <a:chExt cx="1219200" cy="864651"/>
          </a:xfrm>
        </p:grpSpPr>
        <p:grpSp>
          <p:nvGrpSpPr>
            <p:cNvPr id="6" name="Group 88"/>
            <p:cNvGrpSpPr/>
            <p:nvPr/>
          </p:nvGrpSpPr>
          <p:grpSpPr>
            <a:xfrm>
              <a:off x="2286000" y="1905000"/>
              <a:ext cx="1219200" cy="762000"/>
              <a:chOff x="914400" y="1905000"/>
              <a:chExt cx="1219200" cy="7620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914400" y="1905000"/>
                <a:ext cx="1219200" cy="381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Flowchart: Stored Data 8"/>
              <p:cNvSpPr/>
              <p:nvPr/>
            </p:nvSpPr>
            <p:spPr>
              <a:xfrm rot="16200000">
                <a:off x="1257300" y="1790700"/>
                <a:ext cx="533400" cy="1219200"/>
              </a:xfrm>
              <a:prstGeom prst="flowChartOnlineStorag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1219200" y="2057400"/>
                <a:ext cx="685800" cy="1588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>
                <a:endCxn id="8" idx="0"/>
              </p:cNvCxnSpPr>
              <p:nvPr/>
            </p:nvCxnSpPr>
            <p:spPr>
              <a:xfrm rot="16200000" flipV="1">
                <a:off x="1390650" y="2038350"/>
                <a:ext cx="304800" cy="38100"/>
              </a:xfrm>
              <a:prstGeom prst="straightConnector1">
                <a:avLst/>
              </a:prstGeom>
              <a:ln w="2222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2438400" y="2286002"/>
              <a:ext cx="990600" cy="4836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Maximus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3800" y="2971800"/>
            <a:ext cx="1600200" cy="457200"/>
            <a:chOff x="2438400" y="3276600"/>
            <a:chExt cx="1600200" cy="457200"/>
          </a:xfrm>
        </p:grpSpPr>
        <p:sp>
          <p:nvSpPr>
            <p:cNvPr id="13" name="Rectangle 12"/>
            <p:cNvSpPr/>
            <p:nvPr/>
          </p:nvSpPr>
          <p:spPr>
            <a:xfrm>
              <a:off x="2438400" y="32766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2667000" y="33528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0800000">
              <a:off x="2667000" y="3656011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819400" y="33528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Switch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209800" y="4191000"/>
            <a:ext cx="609600" cy="533400"/>
            <a:chOff x="6858000" y="4724400"/>
            <a:chExt cx="609600" cy="533400"/>
          </a:xfrm>
        </p:grpSpPr>
        <p:sp>
          <p:nvSpPr>
            <p:cNvPr id="18" name="Flowchart: Data 17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Bevel 18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Oval 27"/>
          <p:cNvSpPr/>
          <p:nvPr/>
        </p:nvSpPr>
        <p:spPr>
          <a:xfrm>
            <a:off x="4876800" y="4114800"/>
            <a:ext cx="3505200" cy="1524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6248400" y="4191000"/>
            <a:ext cx="609600" cy="533400"/>
            <a:chOff x="6858000" y="4724400"/>
            <a:chExt cx="609600" cy="533400"/>
          </a:xfrm>
        </p:grpSpPr>
        <p:sp>
          <p:nvSpPr>
            <p:cNvPr id="30" name="Flowchart: Data 29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Bevel 30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2209800" y="38216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VLAN1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248400" y="3810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VLAN2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438400" y="4191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477000" y="4191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4953000" y="3429000"/>
            <a:ext cx="1447800" cy="1143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029200" y="1519535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Fa0/0.1 – 10.1.1.254/24 VLAN1</a:t>
            </a:r>
          </a:p>
          <a:p>
            <a:r>
              <a:rPr lang="en-US" sz="1200" dirty="0" smtClean="0"/>
              <a:t>Fa0/0.2 – 10.1.2.254/24 VLAN 2</a:t>
            </a:r>
            <a:endParaRPr lang="en-US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5257800" y="3075801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Interface VLAN – 10.1.1.1/24 VLAN1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905000" y="4800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IP: 10.1.1.126 /24</a:t>
            </a:r>
          </a:p>
          <a:p>
            <a:r>
              <a:rPr lang="en-US" sz="1200" b="1" dirty="0" smtClean="0"/>
              <a:t>Gateway: 10.1.1.254</a:t>
            </a:r>
          </a:p>
          <a:p>
            <a:endParaRPr lang="en-US" sz="12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5943600" y="4763869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IP: 10.1.1.12 /24</a:t>
            </a:r>
          </a:p>
          <a:p>
            <a:r>
              <a:rPr lang="en-US" sz="1200" b="1" dirty="0" smtClean="0"/>
              <a:t>Gateway: 10.1.1.254</a:t>
            </a:r>
          </a:p>
          <a:p>
            <a:endParaRPr 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3200400" y="58674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Question 43</a:t>
            </a:r>
          </a:p>
          <a:p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 rot="16200000">
            <a:off x="1866900" y="4305300"/>
            <a:ext cx="1447800" cy="152400"/>
            <a:chOff x="2895600" y="1981200"/>
            <a:chExt cx="2667000" cy="230188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2895600" y="1981200"/>
              <a:ext cx="13716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038600" y="2209800"/>
              <a:ext cx="1524000" cy="1588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4038600" y="1981200"/>
              <a:ext cx="228600" cy="228600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Straight Connector 76"/>
          <p:cNvCxnSpPr/>
          <p:nvPr/>
        </p:nvCxnSpPr>
        <p:spPr>
          <a:xfrm rot="10800000">
            <a:off x="2819400" y="5334000"/>
            <a:ext cx="27051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 rot="20625988">
            <a:off x="5289096" y="4113171"/>
            <a:ext cx="3149826" cy="107438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 rot="989211">
            <a:off x="4968501" y="2596636"/>
            <a:ext cx="3293161" cy="112335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1268158">
            <a:off x="5211480" y="5450522"/>
            <a:ext cx="2972790" cy="1143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 rot="20068781">
            <a:off x="5166677" y="965626"/>
            <a:ext cx="2972790" cy="1143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/>
          <p:cNvCxnSpPr>
            <a:stCxn id="59" idx="2"/>
            <a:endCxn id="16" idx="2"/>
          </p:cNvCxnSpPr>
          <p:nvPr/>
        </p:nvCxnSpPr>
        <p:spPr>
          <a:xfrm rot="10800000" flipH="1">
            <a:off x="5311700" y="1219201"/>
            <a:ext cx="1683459" cy="958311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loud 2"/>
          <p:cNvSpPr/>
          <p:nvPr/>
        </p:nvSpPr>
        <p:spPr>
          <a:xfrm>
            <a:off x="1676400" y="2667000"/>
            <a:ext cx="2057400" cy="990600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981200" y="5029200"/>
            <a:ext cx="1143000" cy="609600"/>
            <a:chOff x="2209800" y="4343400"/>
            <a:chExt cx="1143000" cy="609600"/>
          </a:xfrm>
        </p:grpSpPr>
        <p:grpSp>
          <p:nvGrpSpPr>
            <p:cNvPr id="5" name="Group 82"/>
            <p:cNvGrpSpPr/>
            <p:nvPr/>
          </p:nvGrpSpPr>
          <p:grpSpPr>
            <a:xfrm>
              <a:off x="2209800" y="4343400"/>
              <a:ext cx="1143000" cy="609600"/>
              <a:chOff x="1143000" y="4343400"/>
              <a:chExt cx="1143000" cy="609600"/>
            </a:xfrm>
          </p:grpSpPr>
          <p:sp>
            <p:nvSpPr>
              <p:cNvPr id="7" name="Flowchart: Magnetic Disk 6"/>
              <p:cNvSpPr/>
              <p:nvPr/>
            </p:nvSpPr>
            <p:spPr>
              <a:xfrm>
                <a:off x="1143000" y="4343400"/>
                <a:ext cx="1143000" cy="609600"/>
              </a:xfrm>
              <a:prstGeom prst="flowChartMagneticDisk">
                <a:avLst/>
              </a:prstGeom>
              <a:solidFill>
                <a:srgbClr val="00B0F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>
                <a:off x="1371600" y="4419600"/>
                <a:ext cx="685800" cy="1588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>
                <a:stCxn id="7" idx="0"/>
              </p:cNvCxnSpPr>
              <p:nvPr/>
            </p:nvCxnSpPr>
            <p:spPr>
              <a:xfrm rot="16200000" flipV="1">
                <a:off x="1593850" y="4425950"/>
                <a:ext cx="203200" cy="38100"/>
              </a:xfrm>
              <a:prstGeom prst="straightConnector1">
                <a:avLst/>
              </a:prstGeom>
              <a:ln w="3175">
                <a:solidFill>
                  <a:schemeClr val="bg1"/>
                </a:solidFill>
                <a:headEnd type="arrow"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/>
            <p:cNvSpPr txBox="1"/>
            <p:nvPr/>
          </p:nvSpPr>
          <p:spPr>
            <a:xfrm>
              <a:off x="2362200" y="45720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Router 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934200" y="762000"/>
            <a:ext cx="609600" cy="533400"/>
            <a:chOff x="6858000" y="4724400"/>
            <a:chExt cx="609600" cy="533400"/>
          </a:xfrm>
        </p:grpSpPr>
        <p:sp>
          <p:nvSpPr>
            <p:cNvPr id="16" name="Flowchart: Data 15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Bevel 16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267200" y="5105400"/>
            <a:ext cx="1600200" cy="457200"/>
            <a:chOff x="2438400" y="3276600"/>
            <a:chExt cx="1600200" cy="457200"/>
          </a:xfrm>
        </p:grpSpPr>
        <p:sp>
          <p:nvSpPr>
            <p:cNvPr id="21" name="Rectangle 20"/>
            <p:cNvSpPr/>
            <p:nvPr/>
          </p:nvSpPr>
          <p:spPr>
            <a:xfrm>
              <a:off x="2438400" y="32766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2667000" y="33528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0800000">
              <a:off x="2667000" y="3656011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819400" y="33528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Switch 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705600" y="1295400"/>
            <a:ext cx="609600" cy="533400"/>
            <a:chOff x="6858000" y="4724400"/>
            <a:chExt cx="609600" cy="533400"/>
          </a:xfrm>
        </p:grpSpPr>
        <p:sp>
          <p:nvSpPr>
            <p:cNvPr id="26" name="Flowchart: Data 25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Bevel 26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7239000" y="4267200"/>
            <a:ext cx="609600" cy="533400"/>
            <a:chOff x="6858000" y="4724400"/>
            <a:chExt cx="609600" cy="533400"/>
          </a:xfrm>
        </p:grpSpPr>
        <p:sp>
          <p:nvSpPr>
            <p:cNvPr id="31" name="Flowchart: Data 30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Bevel 31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7162800" y="6019800"/>
            <a:ext cx="609600" cy="533400"/>
            <a:chOff x="6858000" y="4724400"/>
            <a:chExt cx="609600" cy="533400"/>
          </a:xfrm>
        </p:grpSpPr>
        <p:sp>
          <p:nvSpPr>
            <p:cNvPr id="36" name="Flowchart: Data 35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Bevel 36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705600" y="2819400"/>
            <a:ext cx="609600" cy="533400"/>
            <a:chOff x="6858000" y="4724400"/>
            <a:chExt cx="609600" cy="533400"/>
          </a:xfrm>
        </p:grpSpPr>
        <p:sp>
          <p:nvSpPr>
            <p:cNvPr id="41" name="Flowchart: Data 40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Bevel 41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7239000" y="3200400"/>
            <a:ext cx="609600" cy="533400"/>
            <a:chOff x="6858000" y="4724400"/>
            <a:chExt cx="609600" cy="533400"/>
          </a:xfrm>
        </p:grpSpPr>
        <p:sp>
          <p:nvSpPr>
            <p:cNvPr id="46" name="Flowchart: Data 45"/>
            <p:cNvSpPr/>
            <p:nvPr/>
          </p:nvSpPr>
          <p:spPr>
            <a:xfrm>
              <a:off x="6858000" y="5105400"/>
              <a:ext cx="609600" cy="152400"/>
            </a:xfrm>
            <a:prstGeom prst="flowChartInputOutp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Bevel 46"/>
            <p:cNvSpPr/>
            <p:nvPr/>
          </p:nvSpPr>
          <p:spPr>
            <a:xfrm>
              <a:off x="7010400" y="4724400"/>
              <a:ext cx="457200" cy="3810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6934200" y="5180012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010400" y="5180012"/>
              <a:ext cx="304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/>
          <p:cNvCxnSpPr>
            <a:endCxn id="26" idx="2"/>
          </p:cNvCxnSpPr>
          <p:nvPr/>
        </p:nvCxnSpPr>
        <p:spPr>
          <a:xfrm flipV="1">
            <a:off x="4991100" y="1752600"/>
            <a:ext cx="1775460" cy="9906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029200" y="2667000"/>
            <a:ext cx="2209800" cy="10668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5562600" y="2667000"/>
            <a:ext cx="1219200" cy="5334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267200" y="2209800"/>
            <a:ext cx="1600200" cy="457200"/>
            <a:chOff x="2438400" y="3276600"/>
            <a:chExt cx="1600200" cy="457200"/>
          </a:xfrm>
        </p:grpSpPr>
        <p:sp>
          <p:nvSpPr>
            <p:cNvPr id="11" name="Rectangle 10"/>
            <p:cNvSpPr/>
            <p:nvPr/>
          </p:nvSpPr>
          <p:spPr>
            <a:xfrm>
              <a:off x="2438400" y="3276600"/>
              <a:ext cx="1600200" cy="4572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2667000" y="3352800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10800000">
              <a:off x="2667000" y="3656011"/>
              <a:ext cx="1066800" cy="1588"/>
            </a:xfrm>
            <a:prstGeom prst="straightConnector1">
              <a:avLst/>
            </a:prstGeom>
            <a:ln w="317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819400" y="3352800"/>
              <a:ext cx="9144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Switch 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>
            <a:off x="5867400" y="5562600"/>
            <a:ext cx="1447800" cy="762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5867400" y="4572000"/>
            <a:ext cx="1546860" cy="5334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5400000">
            <a:off x="3656806" y="3886200"/>
            <a:ext cx="2438400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429000" y="5361801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Trunk</a:t>
            </a:r>
            <a:endParaRPr lang="en-US" sz="1200" dirty="0"/>
          </a:p>
        </p:txBody>
      </p:sp>
      <p:sp>
        <p:nvSpPr>
          <p:cNvPr id="85" name="TextBox 84"/>
          <p:cNvSpPr txBox="1"/>
          <p:nvPr/>
        </p:nvSpPr>
        <p:spPr>
          <a:xfrm>
            <a:off x="4267200" y="35814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Trunk</a:t>
            </a:r>
            <a:endParaRPr lang="en-US" sz="1200" dirty="0"/>
          </a:p>
        </p:txBody>
      </p:sp>
      <p:sp>
        <p:nvSpPr>
          <p:cNvPr id="86" name="TextBox 85"/>
          <p:cNvSpPr txBox="1"/>
          <p:nvPr/>
        </p:nvSpPr>
        <p:spPr>
          <a:xfrm>
            <a:off x="5486400" y="19812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VLAN2</a:t>
            </a:r>
            <a:endParaRPr lang="en-US" sz="1200" dirty="0"/>
          </a:p>
        </p:txBody>
      </p:sp>
      <p:sp>
        <p:nvSpPr>
          <p:cNvPr id="87" name="TextBox 86"/>
          <p:cNvSpPr txBox="1"/>
          <p:nvPr/>
        </p:nvSpPr>
        <p:spPr>
          <a:xfrm>
            <a:off x="5334000" y="48284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VLAN2</a:t>
            </a:r>
            <a:endParaRPr lang="en-US" sz="1200" dirty="0"/>
          </a:p>
        </p:txBody>
      </p:sp>
      <p:sp>
        <p:nvSpPr>
          <p:cNvPr id="88" name="TextBox 87"/>
          <p:cNvSpPr txBox="1"/>
          <p:nvPr/>
        </p:nvSpPr>
        <p:spPr>
          <a:xfrm>
            <a:off x="5867400" y="26186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VLAN3</a:t>
            </a:r>
            <a:endParaRPr lang="en-US" sz="1200" dirty="0"/>
          </a:p>
        </p:txBody>
      </p:sp>
      <p:sp>
        <p:nvSpPr>
          <p:cNvPr id="89" name="TextBox 88"/>
          <p:cNvSpPr txBox="1"/>
          <p:nvPr/>
        </p:nvSpPr>
        <p:spPr>
          <a:xfrm>
            <a:off x="5334000" y="55904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VLAN3</a:t>
            </a:r>
            <a:endParaRPr lang="en-US" sz="1200" dirty="0"/>
          </a:p>
        </p:txBody>
      </p:sp>
      <p:sp>
        <p:nvSpPr>
          <p:cNvPr id="90" name="TextBox 89"/>
          <p:cNvSpPr txBox="1"/>
          <p:nvPr/>
        </p:nvSpPr>
        <p:spPr>
          <a:xfrm>
            <a:off x="4191000" y="20090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192.168.1.1/24</a:t>
            </a:r>
            <a:endParaRPr lang="en-US" sz="1200" dirty="0"/>
          </a:p>
        </p:txBody>
      </p:sp>
      <p:sp>
        <p:nvSpPr>
          <p:cNvPr id="92" name="TextBox 91"/>
          <p:cNvSpPr txBox="1"/>
          <p:nvPr/>
        </p:nvSpPr>
        <p:spPr>
          <a:xfrm>
            <a:off x="4191000" y="54864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192.168.1.2/24</a:t>
            </a:r>
            <a:endParaRPr lang="en-US" sz="1200" dirty="0"/>
          </a:p>
        </p:txBody>
      </p:sp>
      <p:sp>
        <p:nvSpPr>
          <p:cNvPr id="93" name="TextBox 92"/>
          <p:cNvSpPr txBox="1"/>
          <p:nvPr/>
        </p:nvSpPr>
        <p:spPr>
          <a:xfrm>
            <a:off x="4267200" y="4904601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Fa0/24</a:t>
            </a:r>
            <a:endParaRPr lang="en-US" sz="1200" dirty="0"/>
          </a:p>
        </p:txBody>
      </p:sp>
      <p:sp>
        <p:nvSpPr>
          <p:cNvPr id="94" name="TextBox 93"/>
          <p:cNvSpPr txBox="1"/>
          <p:nvPr/>
        </p:nvSpPr>
        <p:spPr>
          <a:xfrm>
            <a:off x="4267200" y="25908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Fa0/24</a:t>
            </a:r>
            <a:endParaRPr lang="en-US" sz="1200" dirty="0"/>
          </a:p>
        </p:txBody>
      </p:sp>
      <p:sp>
        <p:nvSpPr>
          <p:cNvPr id="95" name="TextBox 94"/>
          <p:cNvSpPr txBox="1"/>
          <p:nvPr/>
        </p:nvSpPr>
        <p:spPr>
          <a:xfrm>
            <a:off x="3810000" y="51054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Fa0/1</a:t>
            </a:r>
            <a:endParaRPr lang="en-US" sz="1200" dirty="0"/>
          </a:p>
        </p:txBody>
      </p:sp>
      <p:sp>
        <p:nvSpPr>
          <p:cNvPr id="97" name="TextBox 96"/>
          <p:cNvSpPr txBox="1"/>
          <p:nvPr/>
        </p:nvSpPr>
        <p:spPr>
          <a:xfrm>
            <a:off x="3048000" y="51054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Fa0/0</a:t>
            </a:r>
            <a:endParaRPr lang="en-US" sz="1200" dirty="0"/>
          </a:p>
        </p:txBody>
      </p:sp>
      <p:sp>
        <p:nvSpPr>
          <p:cNvPr id="98" name="TextBox 97"/>
          <p:cNvSpPr txBox="1"/>
          <p:nvPr/>
        </p:nvSpPr>
        <p:spPr>
          <a:xfrm>
            <a:off x="7162800" y="8382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</a:t>
            </a:r>
            <a:endParaRPr lang="en-US" sz="1200" dirty="0"/>
          </a:p>
        </p:txBody>
      </p:sp>
      <p:sp>
        <p:nvSpPr>
          <p:cNvPr id="100" name="TextBox 99"/>
          <p:cNvSpPr txBox="1"/>
          <p:nvPr/>
        </p:nvSpPr>
        <p:spPr>
          <a:xfrm>
            <a:off x="6934200" y="13716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</a:t>
            </a:r>
            <a:endParaRPr lang="en-US" sz="1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6934200" y="28956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</a:t>
            </a:r>
            <a:endParaRPr lang="en-US" sz="1200" dirty="0"/>
          </a:p>
        </p:txBody>
      </p:sp>
      <p:sp>
        <p:nvSpPr>
          <p:cNvPr id="102" name="TextBox 101"/>
          <p:cNvSpPr txBox="1"/>
          <p:nvPr/>
        </p:nvSpPr>
        <p:spPr>
          <a:xfrm>
            <a:off x="7391400" y="3228201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 D</a:t>
            </a:r>
            <a:endParaRPr lang="en-US" sz="1200" dirty="0"/>
          </a:p>
        </p:txBody>
      </p:sp>
      <p:sp>
        <p:nvSpPr>
          <p:cNvPr id="103" name="TextBox 102"/>
          <p:cNvSpPr txBox="1"/>
          <p:nvPr/>
        </p:nvSpPr>
        <p:spPr>
          <a:xfrm>
            <a:off x="7467600" y="43434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</a:t>
            </a:r>
            <a:endParaRPr lang="en-US" sz="1200" dirty="0"/>
          </a:p>
        </p:txBody>
      </p:sp>
      <p:sp>
        <p:nvSpPr>
          <p:cNvPr id="104" name="TextBox 103"/>
          <p:cNvSpPr txBox="1"/>
          <p:nvPr/>
        </p:nvSpPr>
        <p:spPr>
          <a:xfrm>
            <a:off x="7391400" y="60960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</a:t>
            </a:r>
            <a:endParaRPr lang="en-US" sz="1200" dirty="0"/>
          </a:p>
        </p:txBody>
      </p:sp>
      <p:sp>
        <p:nvSpPr>
          <p:cNvPr id="105" name="TextBox 104"/>
          <p:cNvSpPr txBox="1"/>
          <p:nvPr/>
        </p:nvSpPr>
        <p:spPr>
          <a:xfrm>
            <a:off x="1905000" y="48006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S0/0/0</a:t>
            </a:r>
            <a:endParaRPr lang="en-US" sz="1200" dirty="0"/>
          </a:p>
        </p:txBody>
      </p:sp>
      <p:sp>
        <p:nvSpPr>
          <p:cNvPr id="106" name="TextBox 105"/>
          <p:cNvSpPr txBox="1"/>
          <p:nvPr/>
        </p:nvSpPr>
        <p:spPr>
          <a:xfrm>
            <a:off x="1447800" y="8382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Question 44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744</Words>
  <Application>Microsoft Office PowerPoint</Application>
  <PresentationFormat>On-screen Show (4:3)</PresentationFormat>
  <Paragraphs>326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daguilera</dc:creator>
  <cp:lastModifiedBy>daguilera</cp:lastModifiedBy>
  <cp:revision>61</cp:revision>
  <dcterms:created xsi:type="dcterms:W3CDTF">2009-04-14T16:46:10Z</dcterms:created>
  <dcterms:modified xsi:type="dcterms:W3CDTF">2009-04-16T23:09:15Z</dcterms:modified>
</cp:coreProperties>
</file>